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4"/>
  </p:handout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1pPr>
    <a:lvl2pPr marL="2159376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2pPr>
    <a:lvl3pPr marL="4318759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3pPr>
    <a:lvl4pPr marL="6478135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4pPr>
    <a:lvl5pPr marL="8637515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5pPr>
    <a:lvl6pPr marL="10796891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6pPr>
    <a:lvl7pPr marL="12956271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7pPr>
    <a:lvl8pPr marL="15115650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8pPr>
    <a:lvl9pPr marL="17275026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1" autoAdjust="0"/>
    <p:restoredTop sz="94660" autoAdjust="0"/>
  </p:normalViewPr>
  <p:slideViewPr>
    <p:cSldViewPr>
      <p:cViewPr varScale="1">
        <p:scale>
          <a:sx n="11" d="100"/>
          <a:sy n="11" d="100"/>
        </p:scale>
        <p:origin x="2436" y="216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838F9-64AB-4554-BA16-C42399560E00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2039-3D27-41D9-89D5-73AB15AA17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4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-powerpoint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32399288" cy="431861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-powerpoint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32399288" cy="43186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1" latinLnBrk="0" hangingPunct="1">
        <a:spcBef>
          <a:spcPct val="0"/>
        </a:spcBef>
        <a:buNone/>
        <a:defRPr kumimoji="0" sz="6315" b="1" kern="1200" baseline="0">
          <a:solidFill>
            <a:srgbClr val="146280"/>
          </a:solidFill>
          <a:latin typeface="+mj-lt"/>
          <a:ea typeface="+mj-ea"/>
          <a:cs typeface="+mj-cs"/>
        </a:defRPr>
      </a:lvl1pPr>
    </p:titleStyle>
    <p:bodyStyle>
      <a:lvl1pPr marL="1714647" indent="-1200254" algn="l" rtl="0" eaLnBrk="1" latinLnBrk="0" hangingPunct="1">
        <a:spcBef>
          <a:spcPts val="1408"/>
        </a:spcBef>
        <a:buClr>
          <a:schemeClr val="accent3"/>
        </a:buClr>
        <a:buFont typeface="Georgia"/>
        <a:buChar char="•"/>
        <a:defRPr kumimoji="0" sz="12947" kern="1200">
          <a:solidFill>
            <a:schemeClr val="tx1"/>
          </a:solidFill>
          <a:latin typeface="+mn-lt"/>
          <a:ea typeface="+mn-ea"/>
          <a:cs typeface="+mn-cs"/>
        </a:defRPr>
      </a:lvl1pPr>
      <a:lvl2pPr marL="3086368" indent="-1157389" algn="l" rtl="0" eaLnBrk="1" latinLnBrk="0" hangingPunct="1">
        <a:spcBef>
          <a:spcPts val="1408"/>
        </a:spcBef>
        <a:buClr>
          <a:schemeClr val="accent2"/>
        </a:buClr>
        <a:buFont typeface="Georgia"/>
        <a:buChar char="▫"/>
        <a:defRPr kumimoji="0" sz="12315" kern="1200">
          <a:solidFill>
            <a:schemeClr val="accent2"/>
          </a:solidFill>
          <a:latin typeface="+mn-lt"/>
          <a:ea typeface="+mn-ea"/>
          <a:cs typeface="+mn-cs"/>
        </a:defRPr>
      </a:lvl2pPr>
      <a:lvl3pPr marL="4329488" indent="-1028788" algn="l" rtl="0" eaLnBrk="1" latinLnBrk="0" hangingPunct="1">
        <a:spcBef>
          <a:spcPts val="1408"/>
        </a:spcBef>
        <a:buClr>
          <a:schemeClr val="accent1"/>
        </a:buClr>
        <a:buFont typeface="Wingdings 2"/>
        <a:buChar char=""/>
        <a:defRPr kumimoji="0" sz="11368" kern="1200">
          <a:solidFill>
            <a:schemeClr val="accent1"/>
          </a:solidFill>
          <a:latin typeface="+mn-lt"/>
          <a:ea typeface="+mn-ea"/>
          <a:cs typeface="+mn-cs"/>
        </a:defRPr>
      </a:lvl3pPr>
      <a:lvl4pPr marL="5529742" indent="-943057" algn="l" rtl="0" eaLnBrk="1" latinLnBrk="0" hangingPunct="1">
        <a:spcBef>
          <a:spcPts val="1408"/>
        </a:spcBef>
        <a:buClr>
          <a:schemeClr val="accent1"/>
        </a:buClr>
        <a:buFont typeface="Wingdings 2"/>
        <a:buChar char=""/>
        <a:defRPr kumimoji="0" sz="1042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515664" indent="-857325" algn="l" rtl="0" eaLnBrk="1" latinLnBrk="0" hangingPunct="1">
        <a:spcBef>
          <a:spcPts val="1408"/>
        </a:spcBef>
        <a:buClr>
          <a:schemeClr val="accent3"/>
        </a:buClr>
        <a:buFont typeface="Georgia"/>
        <a:buChar char="▫"/>
        <a:defRPr kumimoji="0" sz="9473" kern="1200">
          <a:solidFill>
            <a:schemeClr val="accent3"/>
          </a:solidFill>
          <a:latin typeface="+mn-lt"/>
          <a:ea typeface="+mn-ea"/>
          <a:cs typeface="+mn-cs"/>
        </a:defRPr>
      </a:lvl5pPr>
      <a:lvl6pPr marL="7544453" indent="-857325" algn="l" rtl="0" eaLnBrk="1" latinLnBrk="0" hangingPunct="1">
        <a:spcBef>
          <a:spcPts val="1408"/>
        </a:spcBef>
        <a:buClr>
          <a:schemeClr val="accent3"/>
        </a:buClr>
        <a:buFont typeface="Georgia"/>
        <a:buChar char="▫"/>
        <a:defRPr kumimoji="0" sz="8526" kern="1200">
          <a:solidFill>
            <a:schemeClr val="accent3"/>
          </a:solidFill>
          <a:latin typeface="+mn-lt"/>
          <a:ea typeface="+mn-ea"/>
          <a:cs typeface="+mn-cs"/>
        </a:defRPr>
      </a:lvl6pPr>
      <a:lvl7pPr marL="8573241" indent="-857325" algn="l" rtl="0" eaLnBrk="1" latinLnBrk="0" hangingPunct="1">
        <a:spcBef>
          <a:spcPts val="1408"/>
        </a:spcBef>
        <a:buClr>
          <a:schemeClr val="accent3"/>
        </a:buClr>
        <a:buFont typeface="Georgia"/>
        <a:buChar char="▫"/>
        <a:defRPr kumimoji="0" sz="7578" kern="1200">
          <a:solidFill>
            <a:schemeClr val="accent3"/>
          </a:solidFill>
          <a:latin typeface="+mn-lt"/>
          <a:ea typeface="+mn-ea"/>
          <a:cs typeface="+mn-cs"/>
        </a:defRPr>
      </a:lvl7pPr>
      <a:lvl8pPr marL="9516297" indent="-857325" algn="l" rtl="0" eaLnBrk="1" latinLnBrk="0" hangingPunct="1">
        <a:spcBef>
          <a:spcPts val="1408"/>
        </a:spcBef>
        <a:buClr>
          <a:schemeClr val="accent3"/>
        </a:buClr>
        <a:buFont typeface="Georgia"/>
        <a:buChar char="◦"/>
        <a:defRPr kumimoji="0" sz="6947" kern="1200">
          <a:solidFill>
            <a:schemeClr val="accent3"/>
          </a:solidFill>
          <a:latin typeface="+mn-lt"/>
          <a:ea typeface="+mn-ea"/>
          <a:cs typeface="+mn-cs"/>
        </a:defRPr>
      </a:lvl8pPr>
      <a:lvl9pPr marL="10502220" indent="-857325" algn="l" rtl="0" eaLnBrk="1" latinLnBrk="0" hangingPunct="1">
        <a:spcBef>
          <a:spcPts val="1408"/>
        </a:spcBef>
        <a:buClr>
          <a:schemeClr val="accent3"/>
        </a:buClr>
        <a:buFont typeface="Georgia"/>
        <a:buChar char="◦"/>
        <a:defRPr kumimoji="0" sz="6631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433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286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299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5732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716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859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0031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146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83882" y="13487593"/>
            <a:ext cx="31831524" cy="133752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136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FISTULA CAROTÍDEO CAVERNOSA SEIS MESES APÓS ACIDENTE AUTOMOBILÍSTICO</a:t>
            </a:r>
          </a:p>
          <a:p>
            <a:pPr algn="ctr">
              <a:lnSpc>
                <a:spcPct val="150000"/>
              </a:lnSpc>
            </a:pPr>
            <a:r>
              <a:rPr lang="pt-BR" sz="947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ANA PAULA TEIXEIRA DE ABREU</a:t>
            </a:r>
          </a:p>
          <a:p>
            <a:pPr algn="ctr">
              <a:lnSpc>
                <a:spcPct val="150000"/>
              </a:lnSpc>
            </a:pPr>
            <a:r>
              <a:rPr lang="pt-BR" sz="947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 DE OFTALMOLOGIA DO HOSPITAL GRAFFRÉE GUINLE – RIO DE JANEIRO</a:t>
            </a:r>
            <a:endParaRPr lang="en-US" sz="947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3882" y="26870806"/>
            <a:ext cx="31831524" cy="568447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200000"/>
              </a:lnSpc>
            </a:pPr>
            <a:r>
              <a:rPr lang="pt-BR" sz="82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Masculino, 19 anos, acidente automobilístico há 6 meses,  evoluiu com fístula carotídeo cavernosa.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57727B-2323-4E58-B7C7-2D5849F65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1" y="112372"/>
            <a:ext cx="31521726" cy="13375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3BA1B7-7665-4626-B82E-9BAB8918C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" y="5"/>
            <a:ext cx="32116001" cy="428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3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O TEMPLATE E POSTER">
  <a:themeElements>
    <a:clrScheme name="Personalizada 6">
      <a:dk1>
        <a:sysClr val="windowText" lastClr="000000"/>
      </a:dk1>
      <a:lt1>
        <a:sysClr val="window" lastClr="FFFFFF"/>
      </a:lt1>
      <a:dk2>
        <a:srgbClr val="B2D4D8"/>
      </a:dk2>
      <a:lt2>
        <a:srgbClr val="DEDEDE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0" sz="1800" b="1" dirty="0" smtClean="0">
            <a:solidFill>
              <a:srgbClr val="146280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43</Words>
  <Application>Microsoft Office PowerPoint</Application>
  <PresentationFormat>Personalizar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Wingdings 2</vt:lpstr>
      <vt:lpstr>MODELO TEMPLATE E POSTER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ENTRE O POTENCIAL EVOCADO AUDITIVO DE LONGA LATÊNCIA E PARÂMETROS CARDIOVASCULARES</dc:title>
  <dc:creator>USER</dc:creator>
  <cp:lastModifiedBy>Paulo</cp:lastModifiedBy>
  <cp:revision>139</cp:revision>
  <dcterms:created xsi:type="dcterms:W3CDTF">2014-03-25T00:22:32Z</dcterms:created>
  <dcterms:modified xsi:type="dcterms:W3CDTF">2019-01-12T01:15:24Z</dcterms:modified>
</cp:coreProperties>
</file>