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584" y="-18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35917535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3200" b="1" dirty="0" smtClean="0">
                <a:solidFill>
                  <a:srgbClr val="000000"/>
                </a:solidFill>
                <a:latin typeface="Arial"/>
              </a:rPr>
              <a:t>Diagnóstico diferencial de </a:t>
            </a:r>
            <a:r>
              <a:rPr lang="pt-BR" sz="13200" b="1" dirty="0" err="1" smtClean="0">
                <a:solidFill>
                  <a:srgbClr val="000000"/>
                </a:solidFill>
                <a:latin typeface="Arial"/>
              </a:rPr>
              <a:t>policoria</a:t>
            </a:r>
            <a:endParaRPr lang="pt-BR" sz="9600" b="1" dirty="0" smtClean="0"/>
          </a:p>
          <a:p>
            <a:pPr algn="just"/>
            <a:endParaRPr lang="pt-BR" sz="9600" dirty="0" smtClean="0"/>
          </a:p>
          <a:p>
            <a:pPr algn="just"/>
            <a:endParaRPr lang="pt-BR" sz="9600" dirty="0" smtClean="0"/>
          </a:p>
          <a:p>
            <a:pPr algn="just"/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Autor: Marcos 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Pereira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Vianello</a:t>
            </a:r>
            <a:endParaRPr lang="pt-BR" sz="7200" dirty="0" smtClean="0"/>
          </a:p>
          <a:p>
            <a:pPr algn="just"/>
            <a:r>
              <a:rPr lang="pt-BR" sz="7200" dirty="0" smtClean="0"/>
              <a:t/>
            </a:r>
            <a:br>
              <a:rPr lang="pt-BR" sz="7200" dirty="0" smtClean="0"/>
            </a:b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Co-autores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: Frederico de Miranda Cordeiro, Carolina, Serpa Braga,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Senice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 Alvarenga Rodrigues 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Silva, Aline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Vilani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 da Silva Rezende, Fabiana Karla Aquino da Costa</a:t>
            </a:r>
            <a:endParaRPr lang="pt-BR" sz="7200" dirty="0" smtClean="0"/>
          </a:p>
          <a:p>
            <a:pPr algn="just"/>
            <a:r>
              <a:rPr lang="pt-BR" sz="7200" dirty="0" smtClean="0"/>
              <a:t/>
            </a:r>
            <a:br>
              <a:rPr lang="pt-BR" sz="7200" dirty="0" smtClean="0"/>
            </a:b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Instituto de Olhos Ciências Médicas (IOCM) – Belo Horizonte/MG</a:t>
            </a:r>
            <a:endParaRPr lang="pt-BR" sz="7200" dirty="0" smtClean="0"/>
          </a:p>
          <a:p>
            <a:pPr algn="just"/>
            <a:endParaRPr lang="pt-BR" sz="9600" dirty="0" smtClean="0"/>
          </a:p>
          <a:p>
            <a:pPr algn="just"/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13200" b="1" dirty="0" smtClean="0">
                <a:solidFill>
                  <a:srgbClr val="000000"/>
                </a:solidFill>
                <a:latin typeface="Arial"/>
              </a:rPr>
              <a:t>Resumo/ Descritivo:</a:t>
            </a:r>
            <a:endParaRPr lang="pt-BR" sz="9600" dirty="0" smtClean="0"/>
          </a:p>
          <a:p>
            <a:pPr algn="just"/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9600" dirty="0" smtClean="0">
                <a:solidFill>
                  <a:srgbClr val="000000"/>
                </a:solidFill>
                <a:latin typeface="Arial"/>
              </a:rPr>
              <a:t>Anomalia pupilar caracterizada por mais de um orifício, dois deles por </a:t>
            </a:r>
            <a:r>
              <a:rPr lang="pt-BR" sz="9600" dirty="0" err="1" smtClean="0">
                <a:solidFill>
                  <a:srgbClr val="000000"/>
                </a:solidFill>
                <a:latin typeface="Arial"/>
              </a:rPr>
              <a:t>iridectomia</a:t>
            </a:r>
            <a:r>
              <a:rPr lang="pt-BR" sz="9600" dirty="0" smtClean="0">
                <a:solidFill>
                  <a:srgbClr val="000000"/>
                </a:solidFill>
                <a:latin typeface="Arial"/>
              </a:rPr>
              <a:t>.</a:t>
            </a:r>
            <a:endParaRPr lang="pt-BR" sz="9600" dirty="0" smtClean="0"/>
          </a:p>
          <a:p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7200" dirty="0" smtClean="0"/>
              <a:t/>
            </a:r>
            <a:br>
              <a:rPr lang="pt-BR" sz="7200" dirty="0" smtClean="0"/>
            </a:br>
            <a:r>
              <a:rPr lang="pt-BR" sz="7200" b="1" dirty="0" err="1" smtClean="0">
                <a:solidFill>
                  <a:srgbClr val="000000"/>
                </a:solidFill>
                <a:latin typeface="Arial"/>
              </a:rPr>
              <a:t>Palavras-chave</a:t>
            </a:r>
            <a:r>
              <a:rPr lang="pt-BR" sz="7200" b="1" dirty="0" smtClean="0">
                <a:solidFill>
                  <a:srgbClr val="000000"/>
                </a:solidFill>
                <a:latin typeface="Arial"/>
              </a:rPr>
              <a:t>: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policoria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, pupila, 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íris,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iridectomia</a:t>
            </a:r>
            <a:r>
              <a:rPr lang="pt-BR" sz="7200" dirty="0" smtClean="0"/>
              <a:t> </a:t>
            </a:r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9600" dirty="0" smtClean="0"/>
              <a:t/>
            </a:r>
            <a:br>
              <a:rPr lang="pt-BR" sz="9600" dirty="0" smtClean="0"/>
            </a:br>
            <a:endParaRPr lang="pt-BR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200" dirty="0" smtClean="0"/>
          </a:p>
          <a:p>
            <a:endParaRPr lang="pt-BR" sz="13200" dirty="0"/>
          </a:p>
        </p:txBody>
      </p:sp>
    </p:spTree>
    <p:extLst>
      <p:ext uri="{BB962C8B-B14F-4D97-AF65-F5344CB8AC3E}">
        <p14:creationId xmlns:p14="http://schemas.microsoft.com/office/powerpoint/2010/main" xmlns="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xmlns="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6232A5C-568E-48D5-B1B2-9F7C64472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822" y="6677275"/>
            <a:ext cx="32388011" cy="305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</Words>
  <Application>Microsoft Office PowerPoint</Application>
  <PresentationFormat>Personalizar</PresentationFormat>
  <Paragraphs>12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oftalmo01</cp:lastModifiedBy>
  <cp:revision>46</cp:revision>
  <dcterms:created xsi:type="dcterms:W3CDTF">2018-11-04T19:01:47Z</dcterms:created>
  <dcterms:modified xsi:type="dcterms:W3CDTF">2019-01-11T19:25:17Z</dcterms:modified>
</cp:coreProperties>
</file>