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1584" y="-18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89958" y="8640128"/>
            <a:ext cx="27820189" cy="1152017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898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89963" y="20337535"/>
            <a:ext cx="27830988" cy="11040163"/>
          </a:xfrm>
        </p:spPr>
        <p:txBody>
          <a:bodyPr lIns="0" rIns="78164"/>
          <a:lstStyle>
            <a:lvl1pPr marL="0" marR="195395" indent="0" algn="r">
              <a:buNone/>
              <a:defRPr>
                <a:solidFill>
                  <a:schemeClr val="tx1"/>
                </a:solidFill>
              </a:defRPr>
            </a:lvl1pPr>
            <a:lvl2pPr marL="1953963" indent="0" algn="ctr">
              <a:buNone/>
            </a:lvl2pPr>
            <a:lvl3pPr marL="3907925" indent="0" algn="ctr">
              <a:buNone/>
            </a:lvl3pPr>
            <a:lvl4pPr marL="5861888" indent="0" algn="ctr">
              <a:buNone/>
            </a:lvl4pPr>
            <a:lvl5pPr marL="7815855" indent="0" algn="ctr">
              <a:buNone/>
            </a:lvl5pPr>
            <a:lvl6pPr marL="9769818" indent="0" algn="ctr">
              <a:buNone/>
            </a:lvl6pPr>
            <a:lvl7pPr marL="11723781" indent="0" algn="ctr">
              <a:buNone/>
            </a:lvl7pPr>
            <a:lvl8pPr marL="13677743" indent="0" algn="ctr">
              <a:buNone/>
            </a:lvl8pPr>
            <a:lvl9pPr marL="15631706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8" y="5760095"/>
            <a:ext cx="7289840" cy="32830488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687" y="1729840"/>
            <a:ext cx="29153927" cy="719724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163" y="8294522"/>
            <a:ext cx="27539395" cy="858252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898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163" y="17037507"/>
            <a:ext cx="27539395" cy="9510137"/>
          </a:xfrm>
        </p:spPr>
        <p:txBody>
          <a:bodyPr lIns="195415" rIns="195415" anchor="t"/>
          <a:lstStyle>
            <a:lvl1pPr marL="0" indent="0">
              <a:buNone/>
              <a:defRPr sz="9399">
                <a:solidFill>
                  <a:schemeClr val="tx1"/>
                </a:solidFill>
              </a:defRPr>
            </a:lvl1pPr>
            <a:lvl2pPr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8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43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1686774"/>
            <a:ext cx="14315312" cy="4153460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58390" y="11715187"/>
            <a:ext cx="14320935" cy="4125056"/>
          </a:xfrm>
        </p:spPr>
        <p:txBody>
          <a:bodyPr lIns="195415" tIns="0" rIns="195415" bIns="0" anchor="ctr"/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19965" y="15840234"/>
            <a:ext cx="14315312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5840234"/>
            <a:ext cx="14320935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429354" cy="7200106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3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2" y="3240062"/>
            <a:ext cx="9719786" cy="73201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0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29952" y="10560156"/>
            <a:ext cx="9719786" cy="28800425"/>
          </a:xfrm>
        </p:spPr>
        <p:txBody>
          <a:bodyPr lIns="78164" rIns="78164"/>
          <a:lstStyle>
            <a:lvl1pPr marL="0" indent="0" algn="l">
              <a:buNone/>
              <a:defRPr sz="5999"/>
            </a:lvl1pPr>
            <a:lvl2pPr indent="0" algn="l">
              <a:buNone/>
              <a:defRPr sz="5099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7221" y="10560156"/>
            <a:ext cx="18112102" cy="28800425"/>
          </a:xfrm>
        </p:spPr>
        <p:txBody>
          <a:bodyPr tIns="0"/>
          <a:lstStyle>
            <a:lvl1pPr>
              <a:defRPr sz="11999"/>
            </a:lvl1pPr>
            <a:lvl2pPr>
              <a:defRPr sz="11099"/>
            </a:lvl2pPr>
            <a:lvl3pPr>
              <a:defRPr sz="10299"/>
            </a:lvl3pPr>
            <a:lvl4pPr>
              <a:defRPr sz="85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6993" y="6980115"/>
            <a:ext cx="18629591" cy="2592038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0486" y="33762824"/>
            <a:ext cx="550788" cy="97921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7414261"/>
            <a:ext cx="7840628" cy="9969413"/>
          </a:xfrm>
        </p:spPr>
        <p:txBody>
          <a:bodyPr vert="horz" lIns="195415" tIns="195415" rIns="195415" bIns="195415" anchor="b"/>
          <a:lstStyle>
            <a:lvl1pPr algn="l">
              <a:buNone/>
              <a:defRPr sz="8599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57" y="17819381"/>
            <a:ext cx="7829828" cy="13728203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599"/>
            </a:lvl1pPr>
            <a:lvl2pPr>
              <a:defRPr sz="5099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19371" y="40040601"/>
            <a:ext cx="2159953" cy="2300034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0968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699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49" y="36640541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4664" y="39180591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49" y="-45002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4664" y="-44997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19965" y="12192180"/>
            <a:ext cx="29159359" cy="27648408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19969" y="40040601"/>
            <a:ext cx="7559834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49797" y="40040601"/>
            <a:ext cx="11879739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79383" y="40040601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82" y="1275030"/>
            <a:ext cx="32528786" cy="4089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39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379" indent="-117237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35546" indent="-10551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299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indent="-10551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4" indent="-8988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4pPr>
      <a:lvl5pPr marL="6252683" indent="-8988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5pPr>
      <a:lvl6pPr marL="7425060" indent="-8988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8206645" indent="-7815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7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023" indent="-781584" algn="l" rtl="0" eaLnBrk="1" latinLnBrk="0" hangingPunct="1">
        <a:spcBef>
          <a:spcPct val="20000"/>
        </a:spcBef>
        <a:buClr>
          <a:schemeClr val="tx2"/>
        </a:buClr>
        <a:buChar char="•"/>
        <a:defRPr kumimoji="0" sz="6799" kern="1200">
          <a:solidFill>
            <a:schemeClr val="tx1"/>
          </a:solidFill>
          <a:latin typeface="+mn-lt"/>
          <a:ea typeface="+mn-ea"/>
          <a:cs typeface="+mn-cs"/>
        </a:defRPr>
      </a:lvl8pPr>
      <a:lvl9pPr marL="10551402" indent="-7815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9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3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1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5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69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3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7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1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just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8" name="CaixaDeTexto 7"/>
          <p:cNvSpPr txBox="1"/>
          <p:nvPr/>
        </p:nvSpPr>
        <p:spPr>
          <a:xfrm>
            <a:off x="19583522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3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2925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2031" y="1367687"/>
            <a:ext cx="14591328" cy="509144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94799C4F-BA32-4B69-8A48-5236D413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17135748" y="1387187"/>
            <a:ext cx="14041755" cy="50914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3D0890CE-D85A-44BE-BBA0-7AD5101FFBC6}"/>
              </a:ext>
            </a:extLst>
          </p:cNvPr>
          <p:cNvSpPr txBox="1"/>
          <p:nvPr/>
        </p:nvSpPr>
        <p:spPr>
          <a:xfrm>
            <a:off x="1228938" y="8982151"/>
            <a:ext cx="29948565" cy="34440207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13200" b="1" dirty="0" smtClean="0">
                <a:latin typeface="Arial" pitchFamily="34" charset="0"/>
                <a:cs typeface="Arial" pitchFamily="34" charset="0"/>
              </a:rPr>
              <a:t>Lente </a:t>
            </a:r>
            <a:r>
              <a:rPr lang="pt-BR" sz="13200" b="1" dirty="0" err="1" smtClean="0">
                <a:latin typeface="Arial" pitchFamily="34" charset="0"/>
                <a:cs typeface="Arial" pitchFamily="34" charset="0"/>
              </a:rPr>
              <a:t>intraocular</a:t>
            </a:r>
            <a:r>
              <a:rPr lang="pt-BR" sz="1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3200" b="1" dirty="0" err="1" smtClean="0">
                <a:latin typeface="Arial" pitchFamily="34" charset="0"/>
                <a:cs typeface="Arial" pitchFamily="34" charset="0"/>
              </a:rPr>
              <a:t>opacificada</a:t>
            </a:r>
            <a:r>
              <a:rPr lang="pt-BR" sz="1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3200" b="1" dirty="0" smtClean="0">
                <a:latin typeface="Arial" pitchFamily="34" charset="0"/>
                <a:cs typeface="Arial" pitchFamily="34" charset="0"/>
              </a:rPr>
              <a:t>na câmara </a:t>
            </a:r>
            <a:r>
              <a:rPr lang="pt-BR" sz="13200" b="1" dirty="0" smtClean="0">
                <a:latin typeface="Arial" pitchFamily="34" charset="0"/>
                <a:cs typeface="Arial" pitchFamily="34" charset="0"/>
              </a:rPr>
              <a:t>anterior</a:t>
            </a:r>
          </a:p>
          <a:p>
            <a:endParaRPr lang="pt-BR" sz="1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1000" dirty="0" smtClean="0">
                <a:latin typeface="Arial" pitchFamily="34" charset="0"/>
                <a:cs typeface="Arial" pitchFamily="34" charset="0"/>
              </a:rPr>
            </a:br>
            <a:r>
              <a:rPr lang="pt-BR" sz="7200" dirty="0" smtClean="0">
                <a:latin typeface="Arial" pitchFamily="34" charset="0"/>
                <a:cs typeface="Arial" pitchFamily="34" charset="0"/>
              </a:rPr>
              <a:t>Autor: Marcos </a:t>
            </a:r>
            <a:r>
              <a:rPr lang="pt-BR" sz="7200" dirty="0" smtClean="0">
                <a:latin typeface="Arial" pitchFamily="34" charset="0"/>
                <a:cs typeface="Arial" pitchFamily="34" charset="0"/>
              </a:rPr>
              <a:t>Pereira </a:t>
            </a:r>
            <a:r>
              <a:rPr lang="pt-BR" sz="7200" dirty="0" err="1" smtClean="0">
                <a:latin typeface="Arial" pitchFamily="34" charset="0"/>
                <a:cs typeface="Arial" pitchFamily="34" charset="0"/>
              </a:rPr>
              <a:t>Vianello</a:t>
            </a:r>
            <a:endParaRPr lang="pt-BR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7200" dirty="0" smtClean="0">
                <a:latin typeface="Arial" pitchFamily="34" charset="0"/>
                <a:cs typeface="Arial" pitchFamily="34" charset="0"/>
              </a:rPr>
            </a:br>
            <a:r>
              <a:rPr lang="pt-BR" sz="7200" dirty="0" err="1" smtClean="0">
                <a:latin typeface="Arial" pitchFamily="34" charset="0"/>
                <a:cs typeface="Arial" pitchFamily="34" charset="0"/>
              </a:rPr>
              <a:t>Co-autores</a:t>
            </a:r>
            <a:r>
              <a:rPr lang="pt-BR" sz="7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7200" dirty="0" err="1" smtClean="0">
                <a:latin typeface="Arial" pitchFamily="34" charset="0"/>
                <a:cs typeface="Arial" pitchFamily="34" charset="0"/>
              </a:rPr>
              <a:t>Senice</a:t>
            </a:r>
            <a:r>
              <a:rPr lang="pt-BR" sz="7200" dirty="0" smtClean="0">
                <a:latin typeface="Arial" pitchFamily="34" charset="0"/>
                <a:cs typeface="Arial" pitchFamily="34" charset="0"/>
              </a:rPr>
              <a:t> Alvarenga Rodrigues Silva, Frederico de Miranda Cordeiro, Carolina, Serpa </a:t>
            </a:r>
            <a:r>
              <a:rPr lang="pt-BR" sz="7200" dirty="0" smtClean="0">
                <a:latin typeface="Arial" pitchFamily="34" charset="0"/>
                <a:cs typeface="Arial" pitchFamily="34" charset="0"/>
              </a:rPr>
              <a:t>Braga, Mariana Carvalho Barbosa, Júlia Carvalho Barbosa</a:t>
            </a:r>
            <a:endParaRPr lang="pt-BR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7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7200" dirty="0" smtClean="0">
                <a:latin typeface="Arial" pitchFamily="34" charset="0"/>
                <a:cs typeface="Arial" pitchFamily="34" charset="0"/>
              </a:rPr>
            </a:br>
            <a:r>
              <a:rPr lang="pt-BR" sz="7200" dirty="0" smtClean="0">
                <a:latin typeface="Arial" pitchFamily="34" charset="0"/>
                <a:cs typeface="Arial" pitchFamily="34" charset="0"/>
              </a:rPr>
              <a:t>Instituto de Olhos Ciências Médicas (IOCM) – Belo Horizonte/MG</a:t>
            </a:r>
          </a:p>
          <a:p>
            <a:endParaRPr lang="pt-BR" sz="1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1000" dirty="0" smtClean="0">
                <a:latin typeface="Arial" pitchFamily="34" charset="0"/>
                <a:cs typeface="Arial" pitchFamily="34" charset="0"/>
              </a:rPr>
            </a:br>
            <a:r>
              <a:rPr lang="pt-BR" sz="11000" b="1" dirty="0" smtClean="0">
                <a:latin typeface="Arial" pitchFamily="34" charset="0"/>
                <a:cs typeface="Arial" pitchFamily="34" charset="0"/>
              </a:rPr>
              <a:t>Resumo/ Descritivo:</a:t>
            </a:r>
          </a:p>
          <a:p>
            <a:pPr algn="just"/>
            <a:r>
              <a:rPr lang="pt-BR" sz="1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1000" dirty="0" smtClean="0">
                <a:latin typeface="Arial" pitchFamily="34" charset="0"/>
                <a:cs typeface="Arial" pitchFamily="34" charset="0"/>
              </a:rPr>
            </a:br>
            <a:r>
              <a:rPr lang="pt-BR" sz="11000" dirty="0" smtClean="0">
                <a:latin typeface="Arial" pitchFamily="34" charset="0"/>
                <a:cs typeface="Arial" pitchFamily="34" charset="0"/>
              </a:rPr>
              <a:t>Lente </a:t>
            </a:r>
            <a:r>
              <a:rPr lang="pt-BR" sz="11000" dirty="0" err="1" smtClean="0">
                <a:latin typeface="Arial" pitchFamily="34" charset="0"/>
                <a:cs typeface="Arial" pitchFamily="34" charset="0"/>
              </a:rPr>
              <a:t>intraocular</a:t>
            </a:r>
            <a:r>
              <a:rPr lang="pt-BR" sz="1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1000" dirty="0" err="1" smtClean="0">
                <a:latin typeface="Arial" pitchFamily="34" charset="0"/>
                <a:cs typeface="Arial" pitchFamily="34" charset="0"/>
              </a:rPr>
              <a:t>opacificada</a:t>
            </a:r>
            <a:r>
              <a:rPr lang="pt-BR" sz="11000" dirty="0" smtClean="0">
                <a:latin typeface="Arial" pitchFamily="34" charset="0"/>
                <a:cs typeface="Arial" pitchFamily="34" charset="0"/>
              </a:rPr>
              <a:t> na câmara anterior durante cirurgia de </a:t>
            </a:r>
            <a:r>
              <a:rPr lang="pt-BR" sz="11000" dirty="0" err="1" smtClean="0">
                <a:latin typeface="Arial" pitchFamily="34" charset="0"/>
                <a:cs typeface="Arial" pitchFamily="34" charset="0"/>
              </a:rPr>
              <a:t>explante</a:t>
            </a:r>
            <a:r>
              <a:rPr lang="pt-BR" sz="11000" dirty="0" smtClean="0">
                <a:latin typeface="Arial" pitchFamily="34" charset="0"/>
                <a:cs typeface="Arial" pitchFamily="34" charset="0"/>
              </a:rPr>
              <a:t> e implante.</a:t>
            </a:r>
          </a:p>
          <a:p>
            <a:r>
              <a:rPr lang="pt-BR" sz="1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1000" dirty="0" smtClean="0">
                <a:latin typeface="Arial" pitchFamily="34" charset="0"/>
                <a:cs typeface="Arial" pitchFamily="34" charset="0"/>
              </a:rPr>
            </a:br>
            <a:r>
              <a:rPr lang="pt-BR" sz="7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7200" dirty="0" smtClean="0">
                <a:latin typeface="Arial" pitchFamily="34" charset="0"/>
                <a:cs typeface="Arial" pitchFamily="34" charset="0"/>
              </a:rPr>
            </a:br>
            <a:r>
              <a:rPr lang="pt-BR" sz="7200" b="1" dirty="0" err="1" smtClean="0">
                <a:latin typeface="Arial" pitchFamily="34" charset="0"/>
                <a:cs typeface="Arial" pitchFamily="34" charset="0"/>
              </a:rPr>
              <a:t>Palavras-chave</a:t>
            </a:r>
            <a:r>
              <a:rPr lang="pt-BR" sz="7200" dirty="0" smtClean="0">
                <a:latin typeface="Arial" pitchFamily="34" charset="0"/>
                <a:cs typeface="Arial" pitchFamily="34" charset="0"/>
              </a:rPr>
              <a:t>: catarata, opacidade, LIO</a:t>
            </a:r>
          </a:p>
          <a:p>
            <a:r>
              <a:rPr lang="pt-BR" sz="1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1000" dirty="0" smtClean="0">
                <a:latin typeface="Arial" pitchFamily="34" charset="0"/>
                <a:cs typeface="Arial" pitchFamily="34" charset="0"/>
              </a:rPr>
            </a:br>
            <a:endParaRPr lang="pt-BR" sz="11000" dirty="0" smtClean="0">
              <a:latin typeface="Arial" pitchFamily="34" charset="0"/>
              <a:cs typeface="Arial" pitchFamily="34" charset="0"/>
            </a:endParaRPr>
          </a:p>
          <a:p>
            <a:endParaRPr lang="pt-BR" sz="1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em um Canto Diagonal 20">
            <a:extLst>
              <a:ext uri="{FF2B5EF4-FFF2-40B4-BE49-F238E27FC236}">
                <a16:creationId xmlns:a16="http://schemas.microsoft.com/office/drawing/2014/main" xmlns="" id="{6B6D5DF5-F34C-4678-A546-6A87D2C64DB4}"/>
              </a:ext>
            </a:extLst>
          </p:cNvPr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44A20E6-A7F9-47E8-B9BF-159D0B677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614" y="4415905"/>
            <a:ext cx="32458765" cy="3506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4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8</Words>
  <Application>Microsoft Office PowerPoint</Application>
  <PresentationFormat>Personalizar</PresentationFormat>
  <Paragraphs>12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Fluxo</vt:lpstr>
      <vt:lpstr>Slide 1</vt:lpstr>
      <vt:lpstr>Slide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oftalmo01</cp:lastModifiedBy>
  <cp:revision>46</cp:revision>
  <dcterms:created xsi:type="dcterms:W3CDTF">2018-11-04T19:01:47Z</dcterms:created>
  <dcterms:modified xsi:type="dcterms:W3CDTF">2019-01-11T19:32:35Z</dcterms:modified>
</cp:coreProperties>
</file>