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1690" y="18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17/01/2019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17/01/2019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="" xmlns:a16="http://schemas.microsoft.com/office/drawing/2014/main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7779583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IMPLANTE DE ANEL CORNEANO</a:t>
            </a:r>
          </a:p>
          <a:p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Senice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Alvarenga Rodrigues Silva</a:t>
            </a:r>
          </a:p>
          <a:p>
            <a:pPr algn="just"/>
            <a:r>
              <a:rPr lang="pt-BR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Co-autores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: Glauber Coutinho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Eliazar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, Frederico de Miranda Cordeiro, Carolina Serpa </a:t>
            </a:r>
            <a:r>
              <a:rPr lang="pt-BR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Braga, Mariana Carvalho Barbosa, Paulo Henrique de Miranda Cordeiro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Instituto de Olhos Ciências Médicas (IOCM) – Belo Horizonte/MG</a:t>
            </a:r>
          </a:p>
          <a:p>
            <a:pPr algn="just"/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200" b="1" dirty="0">
                <a:latin typeface="Arial" panose="020B0604020202020204" pitchFamily="34" charset="0"/>
                <a:cs typeface="Arial" panose="020B0604020202020204" pitchFamily="34" charset="0"/>
              </a:rPr>
              <a:t>Resumo/ Descritivo:</a:t>
            </a:r>
          </a:p>
          <a:p>
            <a:pPr algn="just"/>
            <a:r>
              <a:rPr lang="pt-BR" sz="11500" dirty="0" smtClean="0">
                <a:latin typeface="Arial" pitchFamily="34" charset="0"/>
                <a:cs typeface="Arial" pitchFamily="34" charset="0"/>
              </a:rPr>
              <a:t>Admirável </a:t>
            </a:r>
            <a:r>
              <a:rPr lang="pt-BR" sz="11500" dirty="0" smtClean="0">
                <a:latin typeface="Arial" pitchFamily="34" charset="0"/>
                <a:cs typeface="Arial" pitchFamily="34" charset="0"/>
              </a:rPr>
              <a:t>registro de marcação </a:t>
            </a:r>
            <a:r>
              <a:rPr lang="pt-BR" sz="11500" dirty="0" err="1" smtClean="0">
                <a:latin typeface="Arial" pitchFamily="34" charset="0"/>
                <a:cs typeface="Arial" pitchFamily="34" charset="0"/>
              </a:rPr>
              <a:t>intraoperatória</a:t>
            </a:r>
            <a:r>
              <a:rPr lang="pt-BR" sz="11500" dirty="0" smtClean="0">
                <a:latin typeface="Arial" pitchFamily="34" charset="0"/>
                <a:cs typeface="Arial" pitchFamily="34" charset="0"/>
              </a:rPr>
              <a:t> para a confecção de túnel </a:t>
            </a:r>
            <a:r>
              <a:rPr lang="pt-BR" sz="11500" dirty="0" err="1" smtClean="0">
                <a:latin typeface="Arial" pitchFamily="34" charset="0"/>
                <a:cs typeface="Arial" pitchFamily="34" charset="0"/>
              </a:rPr>
              <a:t>intraestromal</a:t>
            </a:r>
            <a:r>
              <a:rPr lang="pt-BR" sz="1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9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9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Palavras-chave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anel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intraestromal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túnel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intraestromal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córnea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, ectasia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corneana</a:t>
            </a: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200" dirty="0"/>
          </a:p>
          <a:p>
            <a:endParaRPr lang="pt-BR" sz="13200" dirty="0"/>
          </a:p>
        </p:txBody>
      </p:sp>
    </p:spTree>
    <p:extLst>
      <p:ext uri="{BB962C8B-B14F-4D97-AF65-F5344CB8AC3E}">
        <p14:creationId xmlns:p14="http://schemas.microsoft.com/office/powerpoint/2010/main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="" xmlns:a16="http://schemas.microsoft.com/office/drawing/2014/main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23C1BDA6-648A-4B5D-B6D3-F055B2482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62" y="4039477"/>
            <a:ext cx="32452661" cy="368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75</Words>
  <Application>Microsoft Office PowerPoint</Application>
  <PresentationFormat>Personalizar</PresentationFormat>
  <Paragraphs>20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Jose Marcio</cp:lastModifiedBy>
  <cp:revision>44</cp:revision>
  <dcterms:created xsi:type="dcterms:W3CDTF">2018-11-04T19:01:47Z</dcterms:created>
  <dcterms:modified xsi:type="dcterms:W3CDTF">2019-01-18T02:27:11Z</dcterms:modified>
</cp:coreProperties>
</file>