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F952E-415F-4614-8ADC-397A0AD049AC}" type="datetimeFigureOut">
              <a:rPr lang="pt-BR" smtClean="0"/>
              <a:pPr/>
              <a:t>15/01/2019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37F3F-794A-4400-8C96-128CBC0D0AC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Dra. Silmara Martins Merino Loes </a:t>
            </a:r>
            <a:br>
              <a:rPr lang="pt-BR" sz="3600" dirty="0" smtClean="0"/>
            </a:br>
            <a:r>
              <a:rPr lang="pt-BR" sz="3600" dirty="0" smtClean="0"/>
              <a:t>HORP / HOSPITAL BASE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1600" b="1" dirty="0" smtClean="0"/>
              <a:t>Mulher, 32 anos relata há 2 anos mudança na coloração da Iris em OD , sem antecedentes familiares . A síndrome iridocorneanaendotelial</a:t>
            </a:r>
            <a:r>
              <a:rPr lang="pt-BR" sz="1600" b="1" dirty="0"/>
              <a:t> </a:t>
            </a:r>
            <a:r>
              <a:rPr lang="pt-BR" sz="1600" b="1" dirty="0" smtClean="0"/>
              <a:t>- </a:t>
            </a:r>
            <a:r>
              <a:rPr lang="pt-BR" sz="1600" b="1" smtClean="0"/>
              <a:t>ICE  </a:t>
            </a:r>
            <a:r>
              <a:rPr lang="pt-BR" sz="1600" b="1" smtClean="0"/>
              <a:t> </a:t>
            </a:r>
            <a:r>
              <a:rPr lang="pt-BR" sz="1600" b="1" dirty="0" smtClean="0"/>
              <a:t>syndrome –revela alterações na forma pupilar , endotélio corneano com aparência de prata batida e sinequias periféricas anteriores á </a:t>
            </a:r>
            <a:r>
              <a:rPr lang="pt-BR" sz="1600" b="1" dirty="0" err="1" smtClean="0"/>
              <a:t>gonioscopia</a:t>
            </a:r>
            <a:r>
              <a:rPr lang="pt-BR" sz="1600" b="1" dirty="0" smtClean="0"/>
              <a:t>. O glaucoma ocorre em pelo menos metade dos casos </a:t>
            </a:r>
            <a:r>
              <a:rPr lang="pt-BR" sz="1600" dirty="0" smtClean="0"/>
              <a:t>. </a:t>
            </a:r>
            <a:endParaRPr lang="pt-B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Imagem 4" descr="Correto 20190115_16274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>
          <a:xfrm>
            <a:off x="1475656" y="612774"/>
            <a:ext cx="6048672" cy="576855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63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Dra. Silmara Martins Merino Loes  HORP / HOSPITAL BASE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Dra. Silmara Martins Merino Loes  HORP / HOSPITAL BASE</dc:title>
  <dc:creator>User</dc:creator>
  <cp:lastModifiedBy>User</cp:lastModifiedBy>
  <cp:revision>3</cp:revision>
  <dcterms:created xsi:type="dcterms:W3CDTF">2019-01-15T18:17:47Z</dcterms:created>
  <dcterms:modified xsi:type="dcterms:W3CDTF">2019-01-15T18:59:18Z</dcterms:modified>
</cp:coreProperties>
</file>