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" d="100"/>
          <a:sy n="11" d="100"/>
        </p:scale>
        <p:origin x="23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01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5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41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60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1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73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45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75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87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37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CE06-6C08-4C9E-82CC-8DC05FC322AD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46F0-D4A4-41F4-BBAC-58E7AE2678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78251C9-C3D2-4C94-B82D-0B335C4F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2" y="12097608"/>
            <a:ext cx="30851625" cy="29077920"/>
          </a:xfrm>
        </p:spPr>
        <p:txBody>
          <a:bodyPr>
            <a:normAutofit fontScale="90000"/>
          </a:bodyPr>
          <a:lstStyle/>
          <a:p>
            <a:r>
              <a:rPr lang="pt-BR" sz="12800" dirty="0"/>
              <a:t>Autores: Luís Fernando Oliveira Borges Chaves¹; </a:t>
            </a:r>
            <a:br>
              <a:rPr lang="pt-BR" sz="12800" dirty="0"/>
            </a:br>
            <a:r>
              <a:rPr lang="pt-BR" sz="12800" dirty="0"/>
              <a:t>                Rodrigo Cunha Ferreira²;</a:t>
            </a:r>
            <a:br>
              <a:rPr lang="pt-BR" sz="12800" dirty="0"/>
            </a:br>
            <a:r>
              <a:rPr lang="pt-BR" sz="12800" dirty="0"/>
              <a:t>                Wander Alves Ferreira Junior³;</a:t>
            </a:r>
            <a:br>
              <a:rPr lang="pt-BR" sz="12800" dirty="0"/>
            </a:br>
            <a:r>
              <a:rPr lang="pt-BR" sz="12800" dirty="0"/>
              <a:t>                </a:t>
            </a:r>
            <a:r>
              <a:rPr lang="pt-BR" sz="12800" dirty="0" err="1"/>
              <a:t>Lethicia</a:t>
            </a:r>
            <a:r>
              <a:rPr lang="pt-BR" sz="12800" dirty="0"/>
              <a:t> Resende Souto¹;</a:t>
            </a:r>
            <a:br>
              <a:rPr lang="pt-BR" sz="12800" dirty="0"/>
            </a:br>
            <a:r>
              <a:rPr lang="pt-BR" sz="12800" dirty="0"/>
              <a:t>                Stephanie Resende Souto¹ </a:t>
            </a:r>
            <a:br>
              <a:rPr lang="pt-BR" sz="12800" dirty="0"/>
            </a:br>
            <a:br>
              <a:rPr lang="pt-BR" sz="12800" dirty="0"/>
            </a:br>
            <a:br>
              <a:rPr lang="pt-BR" sz="12800" dirty="0"/>
            </a:br>
            <a:r>
              <a:rPr lang="pt-BR" sz="10700" dirty="0"/>
              <a:t>Instituição: </a:t>
            </a:r>
            <a:br>
              <a:rPr lang="pt-BR" sz="10700" dirty="0"/>
            </a:br>
            <a:r>
              <a:rPr lang="pt-BR" sz="10700" dirty="0"/>
              <a:t>1) Lio Hospital de Olhos (Goiânia – GO)</a:t>
            </a:r>
            <a:br>
              <a:rPr lang="pt-BR" sz="10700" dirty="0"/>
            </a:br>
            <a:r>
              <a:rPr lang="pt-BR" sz="10700" dirty="0"/>
              <a:t>2) Centro de Referencia em Oftalmologia (CEROF – UFG)</a:t>
            </a:r>
            <a:br>
              <a:rPr lang="pt-BR" sz="10700" dirty="0"/>
            </a:br>
            <a:r>
              <a:rPr lang="pt-BR" sz="10700" dirty="0"/>
              <a:t>3) Hospital de Olhos de Aparecida de Goiânia  (HOA)                  </a:t>
            </a:r>
            <a:br>
              <a:rPr lang="pt-BR" sz="12800" dirty="0"/>
            </a:br>
            <a:br>
              <a:rPr lang="pt-BR" sz="12800" dirty="0"/>
            </a:br>
            <a:br>
              <a:rPr lang="pt-BR" sz="12800" dirty="0"/>
            </a:br>
            <a:r>
              <a:rPr lang="pt-BR" sz="13900" dirty="0"/>
              <a:t>Foto: Visão em </a:t>
            </a:r>
            <a:r>
              <a:rPr lang="pt-BR" sz="13900" dirty="0" err="1"/>
              <a:t>retroiluminação</a:t>
            </a:r>
            <a:r>
              <a:rPr lang="pt-BR" sz="13900" dirty="0"/>
              <a:t> de paciente submetido a </a:t>
            </a:r>
            <a:r>
              <a:rPr lang="pt-BR" sz="13900" dirty="0" err="1"/>
              <a:t>Ceratotomia</a:t>
            </a:r>
            <a:r>
              <a:rPr lang="pt-BR" sz="13900" dirty="0"/>
              <a:t> Radial com 16 cortes para correção de alta miopia.</a:t>
            </a:r>
            <a:br>
              <a:rPr lang="pt-BR" sz="9567" dirty="0"/>
            </a:br>
            <a:br>
              <a:rPr lang="pt-BR" sz="9567" dirty="0"/>
            </a:br>
            <a:br>
              <a:rPr lang="pt-BR" sz="9567" dirty="0"/>
            </a:br>
            <a:br>
              <a:rPr lang="pt-BR" sz="9567" dirty="0"/>
            </a:br>
            <a:endParaRPr lang="pt-BR" sz="10630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8663A571-FFEC-4293-B3CF-40ED04AF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914796">
            <a:off x="-9089526" y="32018744"/>
            <a:ext cx="651074" cy="785444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C950C3-9CEB-4F7B-B04B-260B604E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2" y="3017520"/>
            <a:ext cx="9607655" cy="60984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7EA233-0164-438C-9C5E-779354E4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389" y="2025110"/>
            <a:ext cx="12153237" cy="76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D175326-0DF8-4FB5-9E90-61D8250CC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399288" cy="432006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7B8BAC-904D-4217-87EA-0936D2D2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219D2-5571-49B4-AE40-1D685DEFD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151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8</Words>
  <Application>Microsoft Office PowerPoint</Application>
  <PresentationFormat>Personalizar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Autores: Luís Fernando Oliveira Borges Chaves¹;                  Rodrigo Cunha Ferreira²;                 Wander Alves Ferreira Junior³;                 Lethicia Resende Souto¹;                 Stephanie Resende Souto¹    Instituição:  1) Lio Hospital de Olhos (Goiânia – GO) 2) Centro de Referencia em Oftalmologia (CEROF – UFG) 3) Hospital de Olhos de Aparecida de Goiânia  (HOA)                     Foto: Visão em retroiluminação de paciente submetido a Ceratotomia Radial com 16 cortes para correção de alta miopia.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Autor: Dr. Luis Fernando Oliveira Borges Chaves Instituição: Lio Hospital de Olhos (Goiânia – GO)  Foto: Catarata Nuclear congênita bilateral ao nível do núcleo fetal. A) Visão na fenda (pincel luminoso). B) Retroiluminação (Campo Vermelho)</dc:title>
  <dc:creator>Luis Chaves</dc:creator>
  <cp:lastModifiedBy>Luis Chaves</cp:lastModifiedBy>
  <cp:revision>11</cp:revision>
  <dcterms:created xsi:type="dcterms:W3CDTF">2019-01-11T20:57:32Z</dcterms:created>
  <dcterms:modified xsi:type="dcterms:W3CDTF">2019-01-12T00:11:00Z</dcterms:modified>
</cp:coreProperties>
</file>