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6D6"/>
              </a:solidFill>
              <a:prstDash val="solid"/>
              <a:miter lim="400000"/>
            </a:ln>
          </a:left>
          <a:right>
            <a:ln w="254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254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6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32650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6D6"/>
              </a:solidFill>
              <a:prstDash val="solid"/>
              <a:miter lim="400000"/>
            </a:ln>
          </a:top>
          <a:bottom>
            <a:ln w="254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32650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84E00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17101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AAAAA"/>
              </a:solidFill>
              <a:prstDash val="solid"/>
              <a:miter lim="400000"/>
            </a:ln>
          </a:left>
          <a:right>
            <a:ln w="12700" cap="flat">
              <a:solidFill>
                <a:srgbClr val="AAAAAA"/>
              </a:solidFill>
              <a:prstDash val="solid"/>
              <a:miter lim="400000"/>
            </a:ln>
          </a:right>
          <a:top>
            <a:ln w="12700" cap="flat">
              <a:solidFill>
                <a:srgbClr val="AAAAAA"/>
              </a:solidFill>
              <a:prstDash val="solid"/>
              <a:miter lim="400000"/>
            </a:ln>
          </a:top>
          <a:bottom>
            <a:ln w="12700" cap="flat">
              <a:solidFill>
                <a:srgbClr val="AAAAAA"/>
              </a:solidFill>
              <a:prstDash val="solid"/>
              <a:miter lim="400000"/>
            </a:ln>
          </a:bottom>
          <a:insideH>
            <a:ln w="12700" cap="flat">
              <a:solidFill>
                <a:srgbClr val="AAAAAA"/>
              </a:solidFill>
              <a:prstDash val="solid"/>
              <a:miter lim="400000"/>
            </a:ln>
          </a:insideH>
          <a:insideV>
            <a:ln w="12700" cap="flat">
              <a:solidFill>
                <a:srgbClr val="AAAAAA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>
              <a:hueOff val="106375"/>
              <a:satOff val="9554"/>
              <a:lumOff val="-13516"/>
            </a:schemeClr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>
              <a:hueOff val="106375"/>
              <a:satOff val="9554"/>
              <a:lumOff val="-13516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>
              <a:hueOff val="-119728"/>
              <a:satOff val="5580"/>
              <a:lumOff val="-12961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50E48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50E48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09090"/>
              </a:solidFill>
              <a:prstDash val="solid"/>
              <a:miter lim="400000"/>
            </a:ln>
          </a:left>
          <a:right>
            <a:ln w="12700" cap="flat">
              <a:solidFill>
                <a:srgbClr val="909090"/>
              </a:solidFill>
              <a:prstDash val="solid"/>
              <a:miter lim="400000"/>
            </a:ln>
          </a:right>
          <a:top>
            <a:ln w="12700" cap="flat">
              <a:solidFill>
                <a:srgbClr val="909090"/>
              </a:solidFill>
              <a:prstDash val="solid"/>
              <a:miter lim="400000"/>
            </a:ln>
          </a:top>
          <a:bottom>
            <a:ln w="12700" cap="flat">
              <a:solidFill>
                <a:srgbClr val="909090"/>
              </a:solidFill>
              <a:prstDash val="solid"/>
              <a:miter lim="400000"/>
            </a:ln>
          </a:bottom>
          <a:insideH>
            <a:ln w="12700" cap="flat">
              <a:solidFill>
                <a:srgbClr val="909090"/>
              </a:solidFill>
              <a:prstDash val="solid"/>
              <a:miter lim="400000"/>
            </a:ln>
          </a:insideH>
          <a:insideV>
            <a:ln w="12700" cap="flat">
              <a:solidFill>
                <a:srgbClr val="90909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98089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6A0AC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6A0AC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ítulo e Sub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 do Título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Texto do Título</a:t>
            </a:r>
          </a:p>
        </p:txBody>
      </p:sp>
      <p:sp>
        <p:nvSpPr>
          <p:cNvPr id="12" name="Nível de Corpo Um…"/>
          <p:cNvSpPr txBox="1"/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3700"/>
            </a:lvl1pPr>
            <a:lvl2pPr marL="0" indent="0" algn="ctr">
              <a:spcBef>
                <a:spcPts val="0"/>
              </a:spcBef>
              <a:buClrTx/>
              <a:buSzTx/>
              <a:buNone/>
              <a:defRPr sz="3700"/>
            </a:lvl2pPr>
            <a:lvl3pPr marL="0" indent="0" algn="ctr">
              <a:spcBef>
                <a:spcPts val="0"/>
              </a:spcBef>
              <a:buClrTx/>
              <a:buSzTx/>
              <a:buNone/>
              <a:defRPr sz="3700"/>
            </a:lvl3pPr>
            <a:lvl4pPr marL="0" indent="0" algn="ctr">
              <a:spcBef>
                <a:spcPts val="0"/>
              </a:spcBef>
              <a:buClrTx/>
              <a:buSzTx/>
              <a:buNone/>
              <a:defRPr sz="3700"/>
            </a:lvl4pPr>
            <a:lvl5pPr marL="0" indent="0" algn="ctr">
              <a:spcBef>
                <a:spcPts val="0"/>
              </a:spcBef>
              <a:buClrTx/>
              <a:buSzTx/>
              <a:buNone/>
              <a:defRPr sz="3700"/>
            </a:lvl5pPr>
          </a:lstStyle>
          <a:p>
            <a:pPr/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13" name="Número do Slid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it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aime Silveira"/>
          <p:cNvSpPr txBox="1"/>
          <p:nvPr>
            <p:ph type="body" sz="quarter" idx="13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ClrTx/>
              <a:buSzTx/>
              <a:buNone/>
              <a:defRPr i="1" sz="2400"/>
            </a:lvl1pPr>
          </a:lstStyle>
          <a:p>
            <a:pPr/>
            <a:r>
              <a:t>–Jaime Silveira</a:t>
            </a:r>
          </a:p>
        </p:txBody>
      </p:sp>
      <p:sp>
        <p:nvSpPr>
          <p:cNvPr id="94" name="“Digite uma citação aqui.”"/>
          <p:cNvSpPr txBox="1"/>
          <p:nvPr>
            <p:ph type="body" sz="quarter" idx="14"/>
          </p:nvPr>
        </p:nvSpPr>
        <p:spPr>
          <a:xfrm>
            <a:off x="1270000" y="4308599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ClrTx/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“Digite uma citação aqui.” </a:t>
            </a:r>
          </a:p>
        </p:txBody>
      </p:sp>
      <p:sp>
        <p:nvSpPr>
          <p:cNvPr id="95" name="Número do Slid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m"/>
          <p:cNvSpPr/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Número do Slid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Número do Slid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F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m"/>
          <p:cNvSpPr/>
          <p:nvPr>
            <p:ph type="pic" idx="13"/>
          </p:nvPr>
        </p:nvSpPr>
        <p:spPr>
          <a:xfrm>
            <a:off x="1619250" y="673100"/>
            <a:ext cx="9758016" cy="5905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exto do Título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/>
          <a:lstStyle/>
          <a:p>
            <a:pPr/>
            <a:r>
              <a:t>Texto do Título</a:t>
            </a:r>
          </a:p>
        </p:txBody>
      </p:sp>
      <p:sp>
        <p:nvSpPr>
          <p:cNvPr id="22" name="Nível de Corpo Um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3700"/>
            </a:lvl1pPr>
            <a:lvl2pPr marL="0" indent="0" algn="ctr">
              <a:spcBef>
                <a:spcPts val="0"/>
              </a:spcBef>
              <a:buClrTx/>
              <a:buSzTx/>
              <a:buNone/>
              <a:defRPr sz="3700"/>
            </a:lvl2pPr>
            <a:lvl3pPr marL="0" indent="0" algn="ctr">
              <a:spcBef>
                <a:spcPts val="0"/>
              </a:spcBef>
              <a:buClrTx/>
              <a:buSzTx/>
              <a:buNone/>
              <a:defRPr sz="3700"/>
            </a:lvl3pPr>
            <a:lvl4pPr marL="0" indent="0" algn="ctr">
              <a:spcBef>
                <a:spcPts val="0"/>
              </a:spcBef>
              <a:buClrTx/>
              <a:buSzTx/>
              <a:buNone/>
              <a:defRPr sz="3700"/>
            </a:lvl4pPr>
            <a:lvl5pPr marL="0" indent="0" algn="ctr">
              <a:spcBef>
                <a:spcPts val="0"/>
              </a:spcBef>
              <a:buClrTx/>
              <a:buSzTx/>
              <a:buNone/>
              <a:defRPr sz="3700"/>
            </a:lvl5pPr>
          </a:lstStyle>
          <a:p>
            <a:pPr/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23" name="Número do Slid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ítulo - Cen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o do Título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Texto do Título</a:t>
            </a:r>
          </a:p>
        </p:txBody>
      </p:sp>
      <p:sp>
        <p:nvSpPr>
          <p:cNvPr id="31" name="Número do Slid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F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m"/>
          <p:cNvSpPr/>
          <p:nvPr>
            <p:ph type="pic" sz="half" idx="13"/>
          </p:nvPr>
        </p:nvSpPr>
        <p:spPr>
          <a:xfrm>
            <a:off x="6718300" y="638919"/>
            <a:ext cx="5334001" cy="82169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exto do Título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Texto do Título</a:t>
            </a:r>
          </a:p>
        </p:txBody>
      </p:sp>
      <p:sp>
        <p:nvSpPr>
          <p:cNvPr id="40" name="Nível de Corpo Um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3700"/>
            </a:lvl1pPr>
            <a:lvl2pPr marL="0" indent="0" algn="ctr">
              <a:spcBef>
                <a:spcPts val="0"/>
              </a:spcBef>
              <a:buClrTx/>
              <a:buSzTx/>
              <a:buNone/>
              <a:defRPr sz="3700"/>
            </a:lvl2pPr>
            <a:lvl3pPr marL="0" indent="0" algn="ctr">
              <a:spcBef>
                <a:spcPts val="0"/>
              </a:spcBef>
              <a:buClrTx/>
              <a:buSzTx/>
              <a:buNone/>
              <a:defRPr sz="3700"/>
            </a:lvl3pPr>
            <a:lvl4pPr marL="0" indent="0" algn="ctr">
              <a:spcBef>
                <a:spcPts val="0"/>
              </a:spcBef>
              <a:buClrTx/>
              <a:buSzTx/>
              <a:buNone/>
              <a:defRPr sz="3700"/>
            </a:lvl4pPr>
            <a:lvl5pPr marL="0" indent="0" algn="ctr">
              <a:spcBef>
                <a:spcPts val="0"/>
              </a:spcBef>
              <a:buClrTx/>
              <a:buSzTx/>
              <a:buNone/>
              <a:defRPr sz="3700"/>
            </a:lvl5pPr>
          </a:lstStyle>
          <a:p>
            <a:pPr/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41" name="Número do Slid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ítulo - Superi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o do Títul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Texto do Título</a:t>
            </a:r>
          </a:p>
        </p:txBody>
      </p:sp>
      <p:sp>
        <p:nvSpPr>
          <p:cNvPr id="49" name="Número do Slid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ítulo e Marcado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o do Títul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Texto do Título</a:t>
            </a:r>
          </a:p>
        </p:txBody>
      </p:sp>
      <p:sp>
        <p:nvSpPr>
          <p:cNvPr id="57" name="Nível de Corpo Um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ClrTx/>
            </a:lvl1pPr>
            <a:lvl2pPr>
              <a:buClrTx/>
            </a:lvl2pPr>
            <a:lvl3pPr>
              <a:buClrTx/>
            </a:lvl3pPr>
            <a:lvl4pPr>
              <a:buClrTx/>
            </a:lvl4pPr>
            <a:lvl5pPr>
              <a:buClrTx/>
            </a:lvl5pPr>
          </a:lstStyle>
          <a:p>
            <a:pPr/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58" name="Número do Slid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ítulo, Marcadores e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m"/>
          <p:cNvSpPr/>
          <p:nvPr>
            <p:ph type="pic" sz="half" idx="13"/>
          </p:nvPr>
        </p:nvSpPr>
        <p:spPr>
          <a:xfrm>
            <a:off x="6718300" y="25908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exto do Títul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Texto do Título</a:t>
            </a:r>
          </a:p>
        </p:txBody>
      </p:sp>
      <p:sp>
        <p:nvSpPr>
          <p:cNvPr id="67" name="Nível de Corpo Um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buClrTx/>
              <a:defRPr sz="2800"/>
            </a:lvl1pPr>
            <a:lvl2pPr marL="685800" indent="-342900">
              <a:spcBef>
                <a:spcPts val="3200"/>
              </a:spcBef>
              <a:buClrTx/>
              <a:defRPr sz="2800"/>
            </a:lvl2pPr>
            <a:lvl3pPr marL="1028700" indent="-342900">
              <a:spcBef>
                <a:spcPts val="3200"/>
              </a:spcBef>
              <a:buClrTx/>
              <a:defRPr sz="2800"/>
            </a:lvl3pPr>
            <a:lvl4pPr marL="1371600" indent="-342900">
              <a:spcBef>
                <a:spcPts val="3200"/>
              </a:spcBef>
              <a:buClrTx/>
              <a:defRPr sz="2800"/>
            </a:lvl4pPr>
            <a:lvl5pPr marL="1714500" indent="-342900">
              <a:spcBef>
                <a:spcPts val="3200"/>
              </a:spcBef>
              <a:buClrTx/>
              <a:defRPr sz="2800"/>
            </a:lvl5pPr>
          </a:lstStyle>
          <a:p>
            <a:pPr/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68" name="Número do Slid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Marcado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Nível de Corpo Um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>
            <a:lvl1pPr>
              <a:buClrTx/>
            </a:lvl1pPr>
            <a:lvl2pPr>
              <a:buClrTx/>
            </a:lvl2pPr>
            <a:lvl3pPr>
              <a:buClrTx/>
            </a:lvl3pPr>
            <a:lvl4pPr>
              <a:buClrTx/>
            </a:lvl4pPr>
            <a:lvl5pPr>
              <a:buClrTx/>
            </a:lvl5pPr>
          </a:lstStyle>
          <a:p>
            <a:pPr/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76" name="Número do Slid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rês F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m"/>
          <p:cNvSpPr/>
          <p:nvPr>
            <p:ph type="pic" sz="quarter" idx="13"/>
          </p:nvPr>
        </p:nvSpPr>
        <p:spPr>
          <a:xfrm>
            <a:off x="6731000" y="4965700"/>
            <a:ext cx="5334000" cy="3898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m"/>
          <p:cNvSpPr/>
          <p:nvPr>
            <p:ph type="pic" sz="quarter" idx="14"/>
          </p:nvPr>
        </p:nvSpPr>
        <p:spPr>
          <a:xfrm>
            <a:off x="6731000" y="635000"/>
            <a:ext cx="5334000" cy="3898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m"/>
          <p:cNvSpPr/>
          <p:nvPr>
            <p:ph type="pic" sz="half" idx="15"/>
          </p:nvPr>
        </p:nvSpPr>
        <p:spPr>
          <a:xfrm>
            <a:off x="952500" y="635000"/>
            <a:ext cx="5334000" cy="8229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Número do Slid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 do Título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Texto do Título</a:t>
            </a:r>
          </a:p>
        </p:txBody>
      </p:sp>
      <p:sp>
        <p:nvSpPr>
          <p:cNvPr id="3" name="Nível de Corpo Um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4" name="Número do Slide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D’Olhos Hospital Dia…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6000"/>
            </a:pPr>
            <a:r>
              <a:t>D’Olhos Hospital Dia</a:t>
            </a:r>
          </a:p>
          <a:p>
            <a:pPr>
              <a:defRPr sz="4000"/>
            </a:pPr>
            <a:r>
              <a:t>Dra. Juliana Freitas</a:t>
            </a:r>
          </a:p>
          <a:p>
            <a:pPr>
              <a:defRPr sz="3000"/>
            </a:pPr>
          </a:p>
          <a:p>
            <a:pPr>
              <a:defRPr sz="3000"/>
            </a:pPr>
            <a:r>
              <a:t>Especialista em Córnea pelo Wills eye Hospital e Unifesp</a:t>
            </a:r>
          </a:p>
        </p:txBody>
      </p:sp>
      <p:sp>
        <p:nvSpPr>
          <p:cNvPr id="120" name="Paciente glaucomatoso, usando acetato de prednisolona por conta-própria, sem acompanhamento médico há mais de 1 ano. Refere dor no olho há 2 dias.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defTabSz="257047">
              <a:defRPr sz="1628"/>
            </a:pPr>
          </a:p>
          <a:p>
            <a:pPr defTabSz="257047">
              <a:defRPr sz="1628"/>
            </a:pPr>
          </a:p>
          <a:p>
            <a:pPr defTabSz="257047">
              <a:defRPr sz="1760"/>
            </a:pPr>
            <a:r>
              <a:t>Paciente glaucomatoso, usando acetato de prednisolona por conta-própria, sem acompanhamento médico há mais de 1 ano. Refere dor no olho há 2 dias.</a:t>
            </a:r>
          </a:p>
        </p:txBody>
      </p:sp>
      <p:sp>
        <p:nvSpPr>
          <p:cNvPr id="121" name="Texto"/>
          <p:cNvSpPr txBox="1"/>
          <p:nvPr/>
        </p:nvSpPr>
        <p:spPr>
          <a:xfrm>
            <a:off x="6069317" y="4646086"/>
            <a:ext cx="866166" cy="448728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ctr">
            <a:spAutoFit/>
          </a:bodyPr>
          <a:lstStyle/>
          <a:p>
            <a:pPr>
              <a:defRPr sz="2300"/>
            </a:pPr>
          </a:p>
        </p:txBody>
      </p:sp>
      <p:pic>
        <p:nvPicPr>
          <p:cNvPr id="122" name="IMG_7029.jpg" descr="IMG_7029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109027" y="7711777"/>
            <a:ext cx="1883073" cy="188307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4" name="20131007_3.jpg" descr="20131007_3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89420" y="115230"/>
            <a:ext cx="12025960" cy="952314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Black">
  <a:themeElements>
    <a:clrScheme name="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0A89D"/>
      </a:accent2>
      <a:accent3>
        <a:srgbClr val="1DB100"/>
      </a:accent3>
      <a:accent4>
        <a:srgbClr val="F8BA00"/>
      </a:accent4>
      <a:accent5>
        <a:srgbClr val="EE220C"/>
      </a:accent5>
      <a:accent6>
        <a:srgbClr val="CB297B"/>
      </a:accent6>
      <a:hlink>
        <a:srgbClr val="0000FF"/>
      </a:hlink>
      <a:folHlink>
        <a:srgbClr val="FF00FF"/>
      </a:folHlink>
    </a:clrScheme>
    <a:fontScheme name="Black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Off val="13529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Black">
  <a:themeElements>
    <a:clrScheme name="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0A89D"/>
      </a:accent2>
      <a:accent3>
        <a:srgbClr val="1DB100"/>
      </a:accent3>
      <a:accent4>
        <a:srgbClr val="F8BA00"/>
      </a:accent4>
      <a:accent5>
        <a:srgbClr val="EE220C"/>
      </a:accent5>
      <a:accent6>
        <a:srgbClr val="CB297B"/>
      </a:accent6>
      <a:hlink>
        <a:srgbClr val="0000FF"/>
      </a:hlink>
      <a:folHlink>
        <a:srgbClr val="FF00FF"/>
      </a:folHlink>
    </a:clrScheme>
    <a:fontScheme name="Black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Off val="13529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