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32397700" cy="43205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19885" y="580072"/>
            <a:ext cx="29157930" cy="9501188"/>
          </a:xfrm>
          <a:prstGeom prst="rect">
            <a:avLst/>
          </a:prstGeom>
          <a:ln w="12700">
            <a:miter lim="400000"/>
          </a:ln>
        </p:spPr>
        <p:txBody>
          <a:bodyPr lIns="216027" tIns="216027" rIns="216027" bIns="216027" anchor="ctr"/>
          <a:lstStyle/>
          <a:p>
            <a:pPr/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19885" y="10081260"/>
            <a:ext cx="29157930" cy="33124142"/>
          </a:xfrm>
          <a:prstGeom prst="rect">
            <a:avLst/>
          </a:prstGeom>
          <a:ln w="12700">
            <a:miter lim="400000"/>
          </a:ln>
        </p:spPr>
        <p:txBody>
          <a:bodyPr lIns="216027" tIns="216027" rIns="216027" bIns="216027"/>
          <a:lstStyle/>
          <a:p>
            <a:pPr/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29407712" y="39346187"/>
            <a:ext cx="1377088" cy="1369833"/>
          </a:xfrm>
          <a:prstGeom prst="rect">
            <a:avLst/>
          </a:prstGeom>
          <a:ln w="12700">
            <a:miter lim="400000"/>
          </a:ln>
        </p:spPr>
        <p:txBody>
          <a:bodyPr wrap="none" lIns="216027" tIns="216027" rIns="216027" bIns="216027">
            <a:spAutoFit/>
          </a:bodyPr>
          <a:lstStyle>
            <a:lvl1pPr algn="r" defTabSz="1371600">
              <a:defRPr sz="66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9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619250" marR="0" indent="-1619250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714413" marR="0" indent="-1553825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761037" marR="0" indent="-1441450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8206422" marR="0" indent="-1724659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7744721" marR="0" indent="-9102371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8201921" marR="0" indent="-9102371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659121" marR="0" indent="-9102371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19116321" marR="0" indent="-9102371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19573521" marR="0" indent="-9102371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5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3175" y="-4568224"/>
            <a:ext cx="32404051" cy="4783276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879725">
              <a:defRPr sz="5700"/>
            </a:pPr>
          </a:p>
        </p:txBody>
      </p:sp>
      <p:sp>
        <p:nvSpPr>
          <p:cNvPr id="21" name="Shape 21"/>
          <p:cNvSpPr/>
          <p:nvPr>
            <p:ph type="body" sz="quarter" idx="4294967295"/>
          </p:nvPr>
        </p:nvSpPr>
        <p:spPr>
          <a:xfrm>
            <a:off x="2438400" y="11938000"/>
            <a:ext cx="17950061" cy="1803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marL="0" indent="0" defTabSz="584200">
              <a:lnSpc>
                <a:spcPct val="80000"/>
              </a:lnSpc>
              <a:spcBef>
                <a:spcPts val="2300"/>
              </a:spcBef>
              <a:buSzTx/>
              <a:buNone/>
              <a:defRPr cap="all" sz="73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Rafael Reis Pereira</a:t>
            </a:r>
          </a:p>
        </p:txBody>
      </p:sp>
      <p:sp>
        <p:nvSpPr>
          <p:cNvPr id="22" name="Shape 22"/>
          <p:cNvSpPr/>
          <p:nvPr/>
        </p:nvSpPr>
        <p:spPr>
          <a:xfrm>
            <a:off x="1745357" y="15883904"/>
            <a:ext cx="28906987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584200">
              <a:spcBef>
                <a:spcPts val="2400"/>
              </a:spcBef>
              <a:defRPr sz="6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Coroidopatia Serpinginosa é uma doença inflamatória progressiva rara do Epitélio Pigmentar da Retina, Coriocapilar e Coróide. Geralmente acomete ambos os olhos e tem etiologia desconhecida. Tratamento é feito com corticóides e imunossupressores. </a:t>
            </a:r>
          </a:p>
        </p:txBody>
      </p:sp>
      <p:sp>
        <p:nvSpPr>
          <p:cNvPr id="23" name="Shape 23"/>
          <p:cNvSpPr/>
          <p:nvPr>
            <p:ph type="title" idx="4294967295"/>
          </p:nvPr>
        </p:nvSpPr>
        <p:spPr>
          <a:xfrm>
            <a:off x="15292039" y="11703050"/>
            <a:ext cx="12192001" cy="270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100000" lnSpcReduction="0"/>
          </a:bodyPr>
          <a:lstStyle>
            <a:lvl1pPr algn="l" defTabSz="584200">
              <a:lnSpc>
                <a:spcPct val="80000"/>
              </a:lnSpc>
              <a:defRPr cap="all" sz="17900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unifesp - epm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3175" y="-4568224"/>
            <a:ext cx="32404051" cy="4783276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 defTabSz="2879725">
              <a:defRPr sz="5700"/>
            </a:pPr>
          </a:p>
        </p:txBody>
      </p:sp>
      <p:pic>
        <p:nvPicPr>
          <p:cNvPr id="26" name="Color_AutoMontage_20180503132106_OD_20180503132933_0_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3142" y="12889123"/>
            <a:ext cx="17327880" cy="15639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Color_AutoMontage_20180503132715_OS_20180503132958_0_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22702" y="13244723"/>
            <a:ext cx="15778615" cy="15639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sign padrão">
  <a:themeElements>
    <a:clrScheme name="Design padrã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sign padrã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sign padrã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sign padrão">
  <a:themeElements>
    <a:clrScheme name="Design padrã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sign padrã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sign padrã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