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Lst>
  <p:sldSz cx="32404050" cy="43205400"/>
  <p:notesSz cx="6858000" cy="9144000"/>
  <p:defaultTextStyle>
    <a:defPPr>
      <a:defRPr lang="pt-BR"/>
    </a:defPPr>
    <a:lvl1pPr marL="0" algn="l" defTabSz="3627874" rtl="0" eaLnBrk="1" latinLnBrk="0" hangingPunct="1">
      <a:defRPr sz="7100" kern="1200">
        <a:solidFill>
          <a:schemeClr val="tx1"/>
        </a:solidFill>
        <a:latin typeface="+mn-lt"/>
        <a:ea typeface="+mn-ea"/>
        <a:cs typeface="+mn-cs"/>
      </a:defRPr>
    </a:lvl1pPr>
    <a:lvl2pPr marL="1813937" algn="l" defTabSz="3627874" rtl="0" eaLnBrk="1" latinLnBrk="0" hangingPunct="1">
      <a:defRPr sz="7100" kern="1200">
        <a:solidFill>
          <a:schemeClr val="tx1"/>
        </a:solidFill>
        <a:latin typeface="+mn-lt"/>
        <a:ea typeface="+mn-ea"/>
        <a:cs typeface="+mn-cs"/>
      </a:defRPr>
    </a:lvl2pPr>
    <a:lvl3pPr marL="3627874" algn="l" defTabSz="3627874" rtl="0" eaLnBrk="1" latinLnBrk="0" hangingPunct="1">
      <a:defRPr sz="7100" kern="1200">
        <a:solidFill>
          <a:schemeClr val="tx1"/>
        </a:solidFill>
        <a:latin typeface="+mn-lt"/>
        <a:ea typeface="+mn-ea"/>
        <a:cs typeface="+mn-cs"/>
      </a:defRPr>
    </a:lvl3pPr>
    <a:lvl4pPr marL="5441811" algn="l" defTabSz="3627874" rtl="0" eaLnBrk="1" latinLnBrk="0" hangingPunct="1">
      <a:defRPr sz="7100" kern="1200">
        <a:solidFill>
          <a:schemeClr val="tx1"/>
        </a:solidFill>
        <a:latin typeface="+mn-lt"/>
        <a:ea typeface="+mn-ea"/>
        <a:cs typeface="+mn-cs"/>
      </a:defRPr>
    </a:lvl4pPr>
    <a:lvl5pPr marL="7255748" algn="l" defTabSz="3627874" rtl="0" eaLnBrk="1" latinLnBrk="0" hangingPunct="1">
      <a:defRPr sz="7100" kern="1200">
        <a:solidFill>
          <a:schemeClr val="tx1"/>
        </a:solidFill>
        <a:latin typeface="+mn-lt"/>
        <a:ea typeface="+mn-ea"/>
        <a:cs typeface="+mn-cs"/>
      </a:defRPr>
    </a:lvl5pPr>
    <a:lvl6pPr marL="9069685" algn="l" defTabSz="3627874" rtl="0" eaLnBrk="1" latinLnBrk="0" hangingPunct="1">
      <a:defRPr sz="7100" kern="1200">
        <a:solidFill>
          <a:schemeClr val="tx1"/>
        </a:solidFill>
        <a:latin typeface="+mn-lt"/>
        <a:ea typeface="+mn-ea"/>
        <a:cs typeface="+mn-cs"/>
      </a:defRPr>
    </a:lvl6pPr>
    <a:lvl7pPr marL="10883622" algn="l" defTabSz="3627874" rtl="0" eaLnBrk="1" latinLnBrk="0" hangingPunct="1">
      <a:defRPr sz="7100" kern="1200">
        <a:solidFill>
          <a:schemeClr val="tx1"/>
        </a:solidFill>
        <a:latin typeface="+mn-lt"/>
        <a:ea typeface="+mn-ea"/>
        <a:cs typeface="+mn-cs"/>
      </a:defRPr>
    </a:lvl7pPr>
    <a:lvl8pPr marL="12697559" algn="l" defTabSz="3627874" rtl="0" eaLnBrk="1" latinLnBrk="0" hangingPunct="1">
      <a:defRPr sz="7100" kern="1200">
        <a:solidFill>
          <a:schemeClr val="tx1"/>
        </a:solidFill>
        <a:latin typeface="+mn-lt"/>
        <a:ea typeface="+mn-ea"/>
        <a:cs typeface="+mn-cs"/>
      </a:defRPr>
    </a:lvl8pPr>
    <a:lvl9pPr marL="14511496" algn="l" defTabSz="3627874" rtl="0" eaLnBrk="1" latinLnBrk="0" hangingPunct="1">
      <a:defRPr sz="7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608">
          <p15:clr>
            <a:srgbClr val="A4A3A4"/>
          </p15:clr>
        </p15:guide>
        <p15:guide id="2" pos="1020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0" d="100"/>
          <a:sy n="20" d="100"/>
        </p:scale>
        <p:origin x="1196" y="-2700"/>
      </p:cViewPr>
      <p:guideLst>
        <p:guide orient="horz" pos="13608"/>
        <p:guide pos="1020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7" name="Rectangle 6"/>
          <p:cNvSpPr/>
          <p:nvPr/>
        </p:nvSpPr>
        <p:spPr>
          <a:xfrm>
            <a:off x="8443" y="40325040"/>
            <a:ext cx="32395612" cy="28803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44" y="39906191"/>
            <a:ext cx="32395612" cy="4032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916365" y="4781398"/>
            <a:ext cx="26733341" cy="22466808"/>
          </a:xfrm>
        </p:spPr>
        <p:txBody>
          <a:bodyPr anchor="b">
            <a:normAutofit/>
          </a:bodyPr>
          <a:lstStyle>
            <a:lvl1pPr algn="l">
              <a:lnSpc>
                <a:spcPct val="85000"/>
              </a:lnSpc>
              <a:defRPr sz="28350" spc="-177" baseline="0">
                <a:solidFill>
                  <a:schemeClr val="tx1">
                    <a:lumMod val="85000"/>
                    <a:lumOff val="15000"/>
                  </a:schemeClr>
                </a:solid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2923729" y="28070412"/>
            <a:ext cx="26733341" cy="7200900"/>
          </a:xfrm>
        </p:spPr>
        <p:txBody>
          <a:bodyPr lIns="91440" rIns="91440">
            <a:normAutofit/>
          </a:bodyPr>
          <a:lstStyle>
            <a:lvl1pPr marL="0" indent="0" algn="l">
              <a:buNone/>
              <a:defRPr sz="8505" cap="all" spc="709" baseline="0">
                <a:solidFill>
                  <a:schemeClr val="tx2"/>
                </a:solidFill>
                <a:latin typeface="+mj-lt"/>
              </a:defRPr>
            </a:lvl1pPr>
            <a:lvl2pPr marL="1620225" indent="0" algn="ctr">
              <a:buNone/>
              <a:defRPr sz="8505"/>
            </a:lvl2pPr>
            <a:lvl3pPr marL="3240451" indent="0" algn="ctr">
              <a:buNone/>
              <a:defRPr sz="8505"/>
            </a:lvl3pPr>
            <a:lvl4pPr marL="4860676" indent="0" algn="ctr">
              <a:buNone/>
              <a:defRPr sz="7088"/>
            </a:lvl4pPr>
            <a:lvl5pPr marL="6480901" indent="0" algn="ctr">
              <a:buNone/>
              <a:defRPr sz="7088"/>
            </a:lvl5pPr>
            <a:lvl6pPr marL="8101127" indent="0" algn="ctr">
              <a:buNone/>
              <a:defRPr sz="7088"/>
            </a:lvl6pPr>
            <a:lvl7pPr marL="9721352" indent="0" algn="ctr">
              <a:buNone/>
              <a:defRPr sz="7088"/>
            </a:lvl7pPr>
            <a:lvl8pPr marL="11341578" indent="0" algn="ctr">
              <a:buNone/>
              <a:defRPr sz="7088"/>
            </a:lvl8pPr>
            <a:lvl9pPr marL="12961803" indent="0" algn="ctr">
              <a:buNone/>
              <a:defRPr sz="7088"/>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90764AFE-9E10-DA4C-A9DD-51B19065E671}" type="datetimeFigureOut">
              <a:rPr lang="pt-BR" smtClean="0"/>
              <a:pPr/>
              <a:t>10/01/2019</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55EDF0D9-DAEC-F14C-BDCD-52C7AD63BAD4}" type="slidenum">
              <a:rPr lang="pt-BR" smtClean="0"/>
              <a:pPr/>
              <a:t>‹nº›</a:t>
            </a:fld>
            <a:endParaRPr lang="pt-BR" dirty="0"/>
          </a:p>
        </p:txBody>
      </p:sp>
      <p:cxnSp>
        <p:nvCxnSpPr>
          <p:cNvPr id="9" name="Straight Connector 8"/>
          <p:cNvCxnSpPr/>
          <p:nvPr/>
        </p:nvCxnSpPr>
        <p:spPr>
          <a:xfrm>
            <a:off x="3209730" y="27363420"/>
            <a:ext cx="2624728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036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90764AFE-9E10-DA4C-A9DD-51B19065E671}" type="datetimeFigureOut">
              <a:rPr lang="pt-BR" smtClean="0"/>
              <a:pPr/>
              <a:t>10/01/2019</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55EDF0D9-DAEC-F14C-BDCD-52C7AD63BAD4}" type="slidenum">
              <a:rPr lang="pt-BR" smtClean="0"/>
              <a:pPr/>
              <a:t>‹nº›</a:t>
            </a:fld>
            <a:endParaRPr lang="pt-BR" dirty="0"/>
          </a:p>
        </p:txBody>
      </p:sp>
    </p:spTree>
    <p:extLst>
      <p:ext uri="{BB962C8B-B14F-4D97-AF65-F5344CB8AC3E}">
        <p14:creationId xmlns:p14="http://schemas.microsoft.com/office/powerpoint/2010/main" val="1556272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spTree>
      <p:nvGrpSpPr>
        <p:cNvPr id="1" name=""/>
        <p:cNvGrpSpPr/>
        <p:nvPr/>
      </p:nvGrpSpPr>
      <p:grpSpPr>
        <a:xfrm>
          <a:off x="0" y="0"/>
          <a:ext cx="0" cy="0"/>
          <a:chOff x="0" y="0"/>
          <a:chExt cx="0" cy="0"/>
        </a:xfrm>
      </p:grpSpPr>
      <p:sp>
        <p:nvSpPr>
          <p:cNvPr id="7" name="Rectangle 6"/>
          <p:cNvSpPr/>
          <p:nvPr/>
        </p:nvSpPr>
        <p:spPr>
          <a:xfrm>
            <a:off x="8443" y="40325040"/>
            <a:ext cx="32395612" cy="28803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44" y="39906191"/>
            <a:ext cx="32395612" cy="4032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23189150" y="2597503"/>
            <a:ext cx="6987123" cy="36287357"/>
          </a:xfrm>
        </p:spPr>
        <p:txBody>
          <a:bodyPr vert="eaVert"/>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2227780" y="2597503"/>
            <a:ext cx="20556319" cy="36287357"/>
          </a:xfrm>
        </p:spPr>
        <p:txBody>
          <a:bodyPr vert="eaVert" lIns="45720" tIns="0" rIns="45720" bIns="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90764AFE-9E10-DA4C-A9DD-51B19065E671}" type="datetimeFigureOut">
              <a:rPr lang="pt-BR" smtClean="0"/>
              <a:pPr/>
              <a:t>10/01/2019</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55EDF0D9-DAEC-F14C-BDCD-52C7AD63BAD4}" type="slidenum">
              <a:rPr lang="pt-BR" smtClean="0"/>
              <a:pPr/>
              <a:t>‹nº›</a:t>
            </a:fld>
            <a:endParaRPr lang="pt-BR" dirty="0"/>
          </a:p>
        </p:txBody>
      </p:sp>
    </p:spTree>
    <p:extLst>
      <p:ext uri="{BB962C8B-B14F-4D97-AF65-F5344CB8AC3E}">
        <p14:creationId xmlns:p14="http://schemas.microsoft.com/office/powerpoint/2010/main" val="2893586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90764AFE-9E10-DA4C-A9DD-51B19065E671}" type="datetimeFigureOut">
              <a:rPr lang="pt-BR" smtClean="0"/>
              <a:pPr/>
              <a:t>10/01/2019</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55EDF0D9-DAEC-F14C-BDCD-52C7AD63BAD4}" type="slidenum">
              <a:rPr lang="pt-BR" smtClean="0"/>
              <a:pPr/>
              <a:t>‹nº›</a:t>
            </a:fld>
            <a:endParaRPr lang="pt-BR" dirty="0"/>
          </a:p>
        </p:txBody>
      </p:sp>
    </p:spTree>
    <p:extLst>
      <p:ext uri="{BB962C8B-B14F-4D97-AF65-F5344CB8AC3E}">
        <p14:creationId xmlns:p14="http://schemas.microsoft.com/office/powerpoint/2010/main" val="2006655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8443" y="40325040"/>
            <a:ext cx="32395612" cy="28803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44" y="39906191"/>
            <a:ext cx="32395612" cy="4032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916365" y="4781398"/>
            <a:ext cx="26733341" cy="22466808"/>
          </a:xfrm>
        </p:spPr>
        <p:txBody>
          <a:bodyPr anchor="b" anchorCtr="0">
            <a:normAutofit/>
          </a:bodyPr>
          <a:lstStyle>
            <a:lvl1pPr>
              <a:lnSpc>
                <a:spcPct val="85000"/>
              </a:lnSpc>
              <a:defRPr sz="28350" b="0">
                <a:solidFill>
                  <a:schemeClr val="tx1">
                    <a:lumMod val="85000"/>
                    <a:lumOff val="15000"/>
                  </a:schemeClr>
                </a:solidFill>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2916365" y="28054706"/>
            <a:ext cx="26733341" cy="7200900"/>
          </a:xfrm>
        </p:spPr>
        <p:txBody>
          <a:bodyPr lIns="91440" rIns="91440" anchor="t" anchorCtr="0">
            <a:normAutofit/>
          </a:bodyPr>
          <a:lstStyle>
            <a:lvl1pPr marL="0" indent="0">
              <a:buNone/>
              <a:defRPr sz="8505" cap="all" spc="709" baseline="0">
                <a:solidFill>
                  <a:schemeClr val="tx2"/>
                </a:solidFill>
                <a:latin typeface="+mj-lt"/>
              </a:defRPr>
            </a:lvl1pPr>
            <a:lvl2pPr marL="1620225" indent="0">
              <a:buNone/>
              <a:defRPr sz="6379">
                <a:solidFill>
                  <a:schemeClr val="tx1">
                    <a:tint val="75000"/>
                  </a:schemeClr>
                </a:solidFill>
              </a:defRPr>
            </a:lvl2pPr>
            <a:lvl3pPr marL="3240451" indent="0">
              <a:buNone/>
              <a:defRPr sz="5670">
                <a:solidFill>
                  <a:schemeClr val="tx1">
                    <a:tint val="75000"/>
                  </a:schemeClr>
                </a:solidFill>
              </a:defRPr>
            </a:lvl3pPr>
            <a:lvl4pPr marL="4860676" indent="0">
              <a:buNone/>
              <a:defRPr sz="4961">
                <a:solidFill>
                  <a:schemeClr val="tx1">
                    <a:tint val="75000"/>
                  </a:schemeClr>
                </a:solidFill>
              </a:defRPr>
            </a:lvl4pPr>
            <a:lvl5pPr marL="6480901" indent="0">
              <a:buNone/>
              <a:defRPr sz="4961">
                <a:solidFill>
                  <a:schemeClr val="tx1">
                    <a:tint val="75000"/>
                  </a:schemeClr>
                </a:solidFill>
              </a:defRPr>
            </a:lvl5pPr>
            <a:lvl6pPr marL="8101127" indent="0">
              <a:buNone/>
              <a:defRPr sz="4961">
                <a:solidFill>
                  <a:schemeClr val="tx1">
                    <a:tint val="75000"/>
                  </a:schemeClr>
                </a:solidFill>
              </a:defRPr>
            </a:lvl6pPr>
            <a:lvl7pPr marL="9721352" indent="0">
              <a:buNone/>
              <a:defRPr sz="4961">
                <a:solidFill>
                  <a:schemeClr val="tx1">
                    <a:tint val="75000"/>
                  </a:schemeClr>
                </a:solidFill>
              </a:defRPr>
            </a:lvl7pPr>
            <a:lvl8pPr marL="11341578" indent="0">
              <a:buNone/>
              <a:defRPr sz="4961">
                <a:solidFill>
                  <a:schemeClr val="tx1">
                    <a:tint val="75000"/>
                  </a:schemeClr>
                </a:solidFill>
              </a:defRPr>
            </a:lvl8pPr>
            <a:lvl9pPr marL="12961803" indent="0">
              <a:buNone/>
              <a:defRPr sz="4961">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90764AFE-9E10-DA4C-A9DD-51B19065E671}" type="datetimeFigureOut">
              <a:rPr lang="pt-BR" smtClean="0"/>
              <a:pPr/>
              <a:t>10/01/2019</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55EDF0D9-DAEC-F14C-BDCD-52C7AD63BAD4}" type="slidenum">
              <a:rPr lang="pt-BR" smtClean="0"/>
              <a:pPr/>
              <a:t>‹nº›</a:t>
            </a:fld>
            <a:endParaRPr lang="pt-BR" dirty="0"/>
          </a:p>
        </p:txBody>
      </p:sp>
      <p:cxnSp>
        <p:nvCxnSpPr>
          <p:cNvPr id="9" name="Straight Connector 8"/>
          <p:cNvCxnSpPr/>
          <p:nvPr/>
        </p:nvCxnSpPr>
        <p:spPr>
          <a:xfrm>
            <a:off x="3209730" y="27363420"/>
            <a:ext cx="2624728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3876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Title 7"/>
          <p:cNvSpPr>
            <a:spLocks noGrp="1"/>
          </p:cNvSpPr>
          <p:nvPr>
            <p:ph type="title"/>
          </p:nvPr>
        </p:nvSpPr>
        <p:spPr>
          <a:xfrm>
            <a:off x="2916365" y="1805608"/>
            <a:ext cx="26733341" cy="9139769"/>
          </a:xfrm>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2916365" y="11628124"/>
            <a:ext cx="13123640" cy="2534716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16526066" y="11628131"/>
            <a:ext cx="13123640" cy="2534716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90764AFE-9E10-DA4C-A9DD-51B19065E671}" type="datetimeFigureOut">
              <a:rPr lang="pt-BR" smtClean="0"/>
              <a:pPr/>
              <a:t>10/01/2019</a:t>
            </a:fld>
            <a:endParaRPr lang="pt-BR" dirty="0"/>
          </a:p>
        </p:txBody>
      </p:sp>
      <p:sp>
        <p:nvSpPr>
          <p:cNvPr id="6" name="Footer Placeholder 5"/>
          <p:cNvSpPr>
            <a:spLocks noGrp="1"/>
          </p:cNvSpPr>
          <p:nvPr>
            <p:ph type="ftr" sz="quarter" idx="11"/>
          </p:nvPr>
        </p:nvSpPr>
        <p:spPr/>
        <p:txBody>
          <a:bodyPr/>
          <a:lstStyle/>
          <a:p>
            <a:endParaRPr lang="pt-BR" dirty="0"/>
          </a:p>
        </p:txBody>
      </p:sp>
      <p:sp>
        <p:nvSpPr>
          <p:cNvPr id="7" name="Slide Number Placeholder 6"/>
          <p:cNvSpPr>
            <a:spLocks noGrp="1"/>
          </p:cNvSpPr>
          <p:nvPr>
            <p:ph type="sldNum" sz="quarter" idx="12"/>
          </p:nvPr>
        </p:nvSpPr>
        <p:spPr/>
        <p:txBody>
          <a:bodyPr/>
          <a:lstStyle/>
          <a:p>
            <a:fld id="{55EDF0D9-DAEC-F14C-BDCD-52C7AD63BAD4}" type="slidenum">
              <a:rPr lang="pt-BR" smtClean="0"/>
              <a:pPr/>
              <a:t>‹nº›</a:t>
            </a:fld>
            <a:endParaRPr lang="pt-BR" dirty="0"/>
          </a:p>
        </p:txBody>
      </p:sp>
    </p:spTree>
    <p:extLst>
      <p:ext uri="{BB962C8B-B14F-4D97-AF65-F5344CB8AC3E}">
        <p14:creationId xmlns:p14="http://schemas.microsoft.com/office/powerpoint/2010/main" val="1255696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a:xfrm>
            <a:off x="2916365" y="1805608"/>
            <a:ext cx="26733341" cy="9139769"/>
          </a:xfrm>
        </p:spPr>
        <p:txBody>
          <a:bodyPr/>
          <a:lstStyle/>
          <a:p>
            <a:r>
              <a:rPr lang="pt-BR" smtClean="0"/>
              <a:t>Clique para editar o título mestre</a:t>
            </a:r>
            <a:endParaRPr lang="en-US" dirty="0"/>
          </a:p>
        </p:txBody>
      </p:sp>
      <p:sp>
        <p:nvSpPr>
          <p:cNvPr id="3" name="Text Placeholder 2"/>
          <p:cNvSpPr>
            <a:spLocks noGrp="1"/>
          </p:cNvSpPr>
          <p:nvPr>
            <p:ph type="body" idx="1"/>
          </p:nvPr>
        </p:nvSpPr>
        <p:spPr>
          <a:xfrm>
            <a:off x="2916365" y="11630127"/>
            <a:ext cx="13123640" cy="4638577"/>
          </a:xfrm>
        </p:spPr>
        <p:txBody>
          <a:bodyPr lIns="91440" rIns="91440" anchor="ctr">
            <a:normAutofit/>
          </a:bodyPr>
          <a:lstStyle>
            <a:lvl1pPr marL="0" indent="0">
              <a:buNone/>
              <a:defRPr sz="7088" b="0" cap="all" baseline="0">
                <a:solidFill>
                  <a:schemeClr val="tx2"/>
                </a:solidFill>
              </a:defRPr>
            </a:lvl1pPr>
            <a:lvl2pPr marL="1620225" indent="0">
              <a:buNone/>
              <a:defRPr sz="7088" b="1"/>
            </a:lvl2pPr>
            <a:lvl3pPr marL="3240451" indent="0">
              <a:buNone/>
              <a:defRPr sz="6379" b="1"/>
            </a:lvl3pPr>
            <a:lvl4pPr marL="4860676" indent="0">
              <a:buNone/>
              <a:defRPr sz="5670" b="1"/>
            </a:lvl4pPr>
            <a:lvl5pPr marL="6480901" indent="0">
              <a:buNone/>
              <a:defRPr sz="5670" b="1"/>
            </a:lvl5pPr>
            <a:lvl6pPr marL="8101127" indent="0">
              <a:buNone/>
              <a:defRPr sz="5670" b="1"/>
            </a:lvl6pPr>
            <a:lvl7pPr marL="9721352" indent="0">
              <a:buNone/>
              <a:defRPr sz="5670" b="1"/>
            </a:lvl7pPr>
            <a:lvl8pPr marL="11341578" indent="0">
              <a:buNone/>
              <a:defRPr sz="5670" b="1"/>
            </a:lvl8pPr>
            <a:lvl9pPr marL="12961803" indent="0">
              <a:buNone/>
              <a:defRPr sz="5670" b="1"/>
            </a:lvl9pPr>
          </a:lstStyle>
          <a:p>
            <a:pPr lvl="0"/>
            <a:r>
              <a:rPr lang="pt-BR" smtClean="0"/>
              <a:t>Clique para editar o texto mestre</a:t>
            </a:r>
          </a:p>
        </p:txBody>
      </p:sp>
      <p:sp>
        <p:nvSpPr>
          <p:cNvPr id="4" name="Content Placeholder 3"/>
          <p:cNvSpPr>
            <a:spLocks noGrp="1"/>
          </p:cNvSpPr>
          <p:nvPr>
            <p:ph sz="half" idx="2"/>
          </p:nvPr>
        </p:nvSpPr>
        <p:spPr>
          <a:xfrm>
            <a:off x="2916365" y="16268704"/>
            <a:ext cx="13123640" cy="2128266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16526066" y="11630127"/>
            <a:ext cx="13123640" cy="4638577"/>
          </a:xfrm>
        </p:spPr>
        <p:txBody>
          <a:bodyPr lIns="91440" rIns="91440" anchor="ctr">
            <a:normAutofit/>
          </a:bodyPr>
          <a:lstStyle>
            <a:lvl1pPr marL="0" indent="0">
              <a:buNone/>
              <a:defRPr sz="7088" b="0" cap="all" baseline="0">
                <a:solidFill>
                  <a:schemeClr val="tx2"/>
                </a:solidFill>
              </a:defRPr>
            </a:lvl1pPr>
            <a:lvl2pPr marL="1620225" indent="0">
              <a:buNone/>
              <a:defRPr sz="7088" b="1"/>
            </a:lvl2pPr>
            <a:lvl3pPr marL="3240451" indent="0">
              <a:buNone/>
              <a:defRPr sz="6379" b="1"/>
            </a:lvl3pPr>
            <a:lvl4pPr marL="4860676" indent="0">
              <a:buNone/>
              <a:defRPr sz="5670" b="1"/>
            </a:lvl4pPr>
            <a:lvl5pPr marL="6480901" indent="0">
              <a:buNone/>
              <a:defRPr sz="5670" b="1"/>
            </a:lvl5pPr>
            <a:lvl6pPr marL="8101127" indent="0">
              <a:buNone/>
              <a:defRPr sz="5670" b="1"/>
            </a:lvl6pPr>
            <a:lvl7pPr marL="9721352" indent="0">
              <a:buNone/>
              <a:defRPr sz="5670" b="1"/>
            </a:lvl7pPr>
            <a:lvl8pPr marL="11341578" indent="0">
              <a:buNone/>
              <a:defRPr sz="5670" b="1"/>
            </a:lvl8pPr>
            <a:lvl9pPr marL="12961803" indent="0">
              <a:buNone/>
              <a:defRPr sz="5670" b="1"/>
            </a:lvl9pPr>
          </a:lstStyle>
          <a:p>
            <a:pPr lvl="0"/>
            <a:r>
              <a:rPr lang="pt-BR" smtClean="0"/>
              <a:t>Clique para editar o texto mestre</a:t>
            </a:r>
          </a:p>
        </p:txBody>
      </p:sp>
      <p:sp>
        <p:nvSpPr>
          <p:cNvPr id="6" name="Content Placeholder 5"/>
          <p:cNvSpPr>
            <a:spLocks noGrp="1"/>
          </p:cNvSpPr>
          <p:nvPr>
            <p:ph sz="quarter" idx="4"/>
          </p:nvPr>
        </p:nvSpPr>
        <p:spPr>
          <a:xfrm>
            <a:off x="16526066" y="16268704"/>
            <a:ext cx="13123640" cy="2128266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90764AFE-9E10-DA4C-A9DD-51B19065E671}" type="datetimeFigureOut">
              <a:rPr lang="pt-BR" smtClean="0"/>
              <a:pPr/>
              <a:t>10/01/2019</a:t>
            </a:fld>
            <a:endParaRPr lang="pt-BR" dirty="0"/>
          </a:p>
        </p:txBody>
      </p:sp>
      <p:sp>
        <p:nvSpPr>
          <p:cNvPr id="8" name="Footer Placeholder 7"/>
          <p:cNvSpPr>
            <a:spLocks noGrp="1"/>
          </p:cNvSpPr>
          <p:nvPr>
            <p:ph type="ftr" sz="quarter" idx="11"/>
          </p:nvPr>
        </p:nvSpPr>
        <p:spPr/>
        <p:txBody>
          <a:bodyPr/>
          <a:lstStyle/>
          <a:p>
            <a:endParaRPr lang="pt-BR" dirty="0"/>
          </a:p>
        </p:txBody>
      </p:sp>
      <p:sp>
        <p:nvSpPr>
          <p:cNvPr id="9" name="Slide Number Placeholder 8"/>
          <p:cNvSpPr>
            <a:spLocks noGrp="1"/>
          </p:cNvSpPr>
          <p:nvPr>
            <p:ph type="sldNum" sz="quarter" idx="12"/>
          </p:nvPr>
        </p:nvSpPr>
        <p:spPr/>
        <p:txBody>
          <a:bodyPr/>
          <a:lstStyle/>
          <a:p>
            <a:fld id="{55EDF0D9-DAEC-F14C-BDCD-52C7AD63BAD4}" type="slidenum">
              <a:rPr lang="pt-BR" smtClean="0"/>
              <a:pPr/>
              <a:t>‹nº›</a:t>
            </a:fld>
            <a:endParaRPr lang="pt-BR" dirty="0"/>
          </a:p>
        </p:txBody>
      </p:sp>
    </p:spTree>
    <p:extLst>
      <p:ext uri="{BB962C8B-B14F-4D97-AF65-F5344CB8AC3E}">
        <p14:creationId xmlns:p14="http://schemas.microsoft.com/office/powerpoint/2010/main" val="272140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90764AFE-9E10-DA4C-A9DD-51B19065E671}" type="datetimeFigureOut">
              <a:rPr lang="pt-BR" smtClean="0"/>
              <a:pPr/>
              <a:t>10/01/2019</a:t>
            </a:fld>
            <a:endParaRPr lang="pt-BR" dirty="0"/>
          </a:p>
        </p:txBody>
      </p:sp>
      <p:sp>
        <p:nvSpPr>
          <p:cNvPr id="4" name="Footer Placeholder 3"/>
          <p:cNvSpPr>
            <a:spLocks noGrp="1"/>
          </p:cNvSpPr>
          <p:nvPr>
            <p:ph type="ftr" sz="quarter" idx="11"/>
          </p:nvPr>
        </p:nvSpPr>
        <p:spPr/>
        <p:txBody>
          <a:bodyPr/>
          <a:lstStyle/>
          <a:p>
            <a:endParaRPr lang="pt-BR" dirty="0"/>
          </a:p>
        </p:txBody>
      </p:sp>
      <p:sp>
        <p:nvSpPr>
          <p:cNvPr id="5" name="Slide Number Placeholder 4"/>
          <p:cNvSpPr>
            <a:spLocks noGrp="1"/>
          </p:cNvSpPr>
          <p:nvPr>
            <p:ph type="sldNum" sz="quarter" idx="12"/>
          </p:nvPr>
        </p:nvSpPr>
        <p:spPr/>
        <p:txBody>
          <a:bodyPr/>
          <a:lstStyle/>
          <a:p>
            <a:fld id="{55EDF0D9-DAEC-F14C-BDCD-52C7AD63BAD4}" type="slidenum">
              <a:rPr lang="pt-BR" smtClean="0"/>
              <a:pPr/>
              <a:t>‹nº›</a:t>
            </a:fld>
            <a:endParaRPr lang="pt-BR" dirty="0"/>
          </a:p>
        </p:txBody>
      </p:sp>
    </p:spTree>
    <p:extLst>
      <p:ext uri="{BB962C8B-B14F-4D97-AF65-F5344CB8AC3E}">
        <p14:creationId xmlns:p14="http://schemas.microsoft.com/office/powerpoint/2010/main" val="4274150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5" name="Rectangle 4"/>
          <p:cNvSpPr/>
          <p:nvPr/>
        </p:nvSpPr>
        <p:spPr>
          <a:xfrm>
            <a:off x="8443" y="40325040"/>
            <a:ext cx="32395612" cy="28803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44" y="39906191"/>
            <a:ext cx="32395612" cy="4032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0764AFE-9E10-DA4C-A9DD-51B19065E671}" type="datetimeFigureOut">
              <a:rPr lang="pt-BR" smtClean="0"/>
              <a:pPr/>
              <a:t>10/01/2019</a:t>
            </a:fld>
            <a:endParaRPr lang="pt-BR"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pt-BR" dirty="0"/>
          </a:p>
        </p:txBody>
      </p:sp>
      <p:sp>
        <p:nvSpPr>
          <p:cNvPr id="9" name="Slide Number Placeholder 8"/>
          <p:cNvSpPr>
            <a:spLocks noGrp="1"/>
          </p:cNvSpPr>
          <p:nvPr>
            <p:ph type="sldNum" sz="quarter" idx="12"/>
          </p:nvPr>
        </p:nvSpPr>
        <p:spPr/>
        <p:txBody>
          <a:bodyPr/>
          <a:lstStyle/>
          <a:p>
            <a:fld id="{55EDF0D9-DAEC-F14C-BDCD-52C7AD63BAD4}" type="slidenum">
              <a:rPr lang="pt-BR" smtClean="0"/>
              <a:pPr/>
              <a:t>‹nº›</a:t>
            </a:fld>
            <a:endParaRPr lang="pt-BR" dirty="0"/>
          </a:p>
        </p:txBody>
      </p:sp>
    </p:spTree>
    <p:extLst>
      <p:ext uri="{BB962C8B-B14F-4D97-AF65-F5344CB8AC3E}">
        <p14:creationId xmlns:p14="http://schemas.microsoft.com/office/powerpoint/2010/main" val="288264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8" name="Rectangle 7"/>
          <p:cNvSpPr/>
          <p:nvPr/>
        </p:nvSpPr>
        <p:spPr>
          <a:xfrm>
            <a:off x="48" y="0"/>
            <a:ext cx="10766242" cy="43205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737750" y="0"/>
            <a:ext cx="170121" cy="43205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215152" y="3744462"/>
            <a:ext cx="8506063" cy="14401800"/>
          </a:xfrm>
        </p:spPr>
        <p:txBody>
          <a:bodyPr anchor="b">
            <a:normAutofit/>
          </a:bodyPr>
          <a:lstStyle>
            <a:lvl1pPr>
              <a:defRPr sz="12758" b="0">
                <a:solidFill>
                  <a:srgbClr val="FFFFFF"/>
                </a:solidFill>
              </a:defRPr>
            </a:lvl1pPr>
          </a:lstStyle>
          <a:p>
            <a:r>
              <a:rPr lang="pt-BR" smtClean="0"/>
              <a:t>Clique para editar o título mestre</a:t>
            </a:r>
            <a:endParaRPr lang="en-US" dirty="0"/>
          </a:p>
        </p:txBody>
      </p:sp>
      <p:sp>
        <p:nvSpPr>
          <p:cNvPr id="3" name="Content Placeholder 2"/>
          <p:cNvSpPr>
            <a:spLocks noGrp="1"/>
          </p:cNvSpPr>
          <p:nvPr>
            <p:ph idx="1"/>
          </p:nvPr>
        </p:nvSpPr>
        <p:spPr>
          <a:xfrm>
            <a:off x="12759095" y="4608576"/>
            <a:ext cx="17255157" cy="3312414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1215152" y="18434304"/>
            <a:ext cx="8506063" cy="21288481"/>
          </a:xfrm>
        </p:spPr>
        <p:txBody>
          <a:bodyPr lIns="91440" rIns="91440">
            <a:normAutofit/>
          </a:bodyPr>
          <a:lstStyle>
            <a:lvl1pPr marL="0" indent="0">
              <a:buNone/>
              <a:defRPr sz="5316">
                <a:solidFill>
                  <a:srgbClr val="FFFFFF"/>
                </a:solidFill>
              </a:defRPr>
            </a:lvl1pPr>
            <a:lvl2pPr marL="1620225" indent="0">
              <a:buNone/>
              <a:defRPr sz="4253"/>
            </a:lvl2pPr>
            <a:lvl3pPr marL="3240451" indent="0">
              <a:buNone/>
              <a:defRPr sz="3544"/>
            </a:lvl3pPr>
            <a:lvl4pPr marL="4860676" indent="0">
              <a:buNone/>
              <a:defRPr sz="3189"/>
            </a:lvl4pPr>
            <a:lvl5pPr marL="6480901" indent="0">
              <a:buNone/>
              <a:defRPr sz="3189"/>
            </a:lvl5pPr>
            <a:lvl6pPr marL="8101127" indent="0">
              <a:buNone/>
              <a:defRPr sz="3189"/>
            </a:lvl6pPr>
            <a:lvl7pPr marL="9721352" indent="0">
              <a:buNone/>
              <a:defRPr sz="3189"/>
            </a:lvl7pPr>
            <a:lvl8pPr marL="11341578" indent="0">
              <a:buNone/>
              <a:defRPr sz="3189"/>
            </a:lvl8pPr>
            <a:lvl9pPr marL="12961803" indent="0">
              <a:buNone/>
              <a:defRPr sz="3189"/>
            </a:lvl9pPr>
          </a:lstStyle>
          <a:p>
            <a:pPr lvl="0"/>
            <a:r>
              <a:rPr lang="pt-BR" smtClean="0"/>
              <a:t>Clique para editar o texto mestre</a:t>
            </a:r>
          </a:p>
        </p:txBody>
      </p:sp>
      <p:sp>
        <p:nvSpPr>
          <p:cNvPr id="5" name="Date Placeholder 4"/>
          <p:cNvSpPr>
            <a:spLocks noGrp="1"/>
          </p:cNvSpPr>
          <p:nvPr>
            <p:ph type="dt" sz="half" idx="10"/>
          </p:nvPr>
        </p:nvSpPr>
        <p:spPr>
          <a:xfrm>
            <a:off x="1237246" y="40696655"/>
            <a:ext cx="6959510" cy="2300288"/>
          </a:xfrm>
        </p:spPr>
        <p:txBody>
          <a:bodyPr/>
          <a:lstStyle>
            <a:lvl1pPr algn="l">
              <a:defRPr/>
            </a:lvl1pPr>
          </a:lstStyle>
          <a:p>
            <a:fld id="{90764AFE-9E10-DA4C-A9DD-51B19065E671}" type="datetimeFigureOut">
              <a:rPr lang="pt-BR" smtClean="0"/>
              <a:pPr/>
              <a:t>10/01/2019</a:t>
            </a:fld>
            <a:endParaRPr lang="pt-BR" dirty="0"/>
          </a:p>
        </p:txBody>
      </p:sp>
      <p:sp>
        <p:nvSpPr>
          <p:cNvPr id="6" name="Footer Placeholder 5"/>
          <p:cNvSpPr>
            <a:spLocks noGrp="1"/>
          </p:cNvSpPr>
          <p:nvPr>
            <p:ph type="ftr" sz="quarter" idx="11"/>
          </p:nvPr>
        </p:nvSpPr>
        <p:spPr>
          <a:xfrm>
            <a:off x="12759095" y="40696655"/>
            <a:ext cx="12354044" cy="2300288"/>
          </a:xfrm>
        </p:spPr>
        <p:txBody>
          <a:bodyPr/>
          <a:lstStyle>
            <a:lvl1pPr algn="l">
              <a:defRPr>
                <a:solidFill>
                  <a:schemeClr val="tx2"/>
                </a:solidFill>
              </a:defRPr>
            </a:lvl1pPr>
          </a:lstStyle>
          <a:p>
            <a:endParaRPr lang="pt-BR"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5EDF0D9-DAEC-F14C-BDCD-52C7AD63BAD4}" type="slidenum">
              <a:rPr lang="pt-BR" smtClean="0"/>
              <a:pPr/>
              <a:t>‹nº›</a:t>
            </a:fld>
            <a:endParaRPr lang="pt-BR" dirty="0"/>
          </a:p>
        </p:txBody>
      </p:sp>
    </p:spTree>
    <p:extLst>
      <p:ext uri="{BB962C8B-B14F-4D97-AF65-F5344CB8AC3E}">
        <p14:creationId xmlns:p14="http://schemas.microsoft.com/office/powerpoint/2010/main" val="1378870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8" name="Rectangle 7"/>
          <p:cNvSpPr/>
          <p:nvPr/>
        </p:nvSpPr>
        <p:spPr>
          <a:xfrm>
            <a:off x="2" y="31203900"/>
            <a:ext cx="32395612" cy="12001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4" y="30964979"/>
            <a:ext cx="32395612" cy="4032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916364" y="31971996"/>
            <a:ext cx="26880173" cy="5184648"/>
          </a:xfrm>
        </p:spPr>
        <p:txBody>
          <a:bodyPr tIns="0" bIns="0" anchor="b">
            <a:noAutofit/>
          </a:bodyPr>
          <a:lstStyle>
            <a:lvl1pPr>
              <a:defRPr sz="12758" b="0">
                <a:solidFill>
                  <a:srgbClr val="FFFFFF"/>
                </a:solidFill>
              </a:defRPr>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44" y="0"/>
            <a:ext cx="32404011" cy="30964979"/>
          </a:xfrm>
          <a:solidFill>
            <a:schemeClr val="bg2">
              <a:lumMod val="90000"/>
            </a:schemeClr>
          </a:solidFill>
        </p:spPr>
        <p:txBody>
          <a:bodyPr lIns="457200" tIns="457200" anchor="t"/>
          <a:lstStyle>
            <a:lvl1pPr marL="0" indent="0">
              <a:buNone/>
              <a:defRPr sz="11340"/>
            </a:lvl1pPr>
            <a:lvl2pPr marL="1620225" indent="0">
              <a:buNone/>
              <a:defRPr sz="9923"/>
            </a:lvl2pPr>
            <a:lvl3pPr marL="3240451" indent="0">
              <a:buNone/>
              <a:defRPr sz="8505"/>
            </a:lvl3pPr>
            <a:lvl4pPr marL="4860676" indent="0">
              <a:buNone/>
              <a:defRPr sz="7088"/>
            </a:lvl4pPr>
            <a:lvl5pPr marL="6480901" indent="0">
              <a:buNone/>
              <a:defRPr sz="7088"/>
            </a:lvl5pPr>
            <a:lvl6pPr marL="8101127" indent="0">
              <a:buNone/>
              <a:defRPr sz="7088"/>
            </a:lvl6pPr>
            <a:lvl7pPr marL="9721352" indent="0">
              <a:buNone/>
              <a:defRPr sz="7088"/>
            </a:lvl7pPr>
            <a:lvl8pPr marL="11341578" indent="0">
              <a:buNone/>
              <a:defRPr sz="7088"/>
            </a:lvl8pPr>
            <a:lvl9pPr marL="12961803" indent="0">
              <a:buNone/>
              <a:defRPr sz="7088"/>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2916364" y="37214251"/>
            <a:ext cx="26895362" cy="3744468"/>
          </a:xfrm>
        </p:spPr>
        <p:txBody>
          <a:bodyPr lIns="91440" tIns="0" rIns="91440" bIns="0">
            <a:normAutofit/>
          </a:bodyPr>
          <a:lstStyle>
            <a:lvl1pPr marL="0" indent="0">
              <a:spcBef>
                <a:spcPts val="0"/>
              </a:spcBef>
              <a:spcAft>
                <a:spcPts val="2126"/>
              </a:spcAft>
              <a:buNone/>
              <a:defRPr sz="5316">
                <a:solidFill>
                  <a:srgbClr val="FFFFFF"/>
                </a:solidFill>
              </a:defRPr>
            </a:lvl1pPr>
            <a:lvl2pPr marL="1620225" indent="0">
              <a:buNone/>
              <a:defRPr sz="4253"/>
            </a:lvl2pPr>
            <a:lvl3pPr marL="3240451" indent="0">
              <a:buNone/>
              <a:defRPr sz="3544"/>
            </a:lvl3pPr>
            <a:lvl4pPr marL="4860676" indent="0">
              <a:buNone/>
              <a:defRPr sz="3189"/>
            </a:lvl4pPr>
            <a:lvl5pPr marL="6480901" indent="0">
              <a:buNone/>
              <a:defRPr sz="3189"/>
            </a:lvl5pPr>
            <a:lvl6pPr marL="8101127" indent="0">
              <a:buNone/>
              <a:defRPr sz="3189"/>
            </a:lvl6pPr>
            <a:lvl7pPr marL="9721352" indent="0">
              <a:buNone/>
              <a:defRPr sz="3189"/>
            </a:lvl7pPr>
            <a:lvl8pPr marL="11341578" indent="0">
              <a:buNone/>
              <a:defRPr sz="3189"/>
            </a:lvl8pPr>
            <a:lvl9pPr marL="12961803" indent="0">
              <a:buNone/>
              <a:defRPr sz="3189"/>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90764AFE-9E10-DA4C-A9DD-51B19065E671}" type="datetimeFigureOut">
              <a:rPr lang="pt-BR" smtClean="0"/>
              <a:pPr/>
              <a:t>10/01/2019</a:t>
            </a:fld>
            <a:endParaRPr lang="pt-BR" dirty="0"/>
          </a:p>
        </p:txBody>
      </p:sp>
      <p:sp>
        <p:nvSpPr>
          <p:cNvPr id="6" name="Footer Placeholder 5"/>
          <p:cNvSpPr>
            <a:spLocks noGrp="1"/>
          </p:cNvSpPr>
          <p:nvPr>
            <p:ph type="ftr" sz="quarter" idx="11"/>
          </p:nvPr>
        </p:nvSpPr>
        <p:spPr/>
        <p:txBody>
          <a:bodyPr/>
          <a:lstStyle/>
          <a:p>
            <a:endParaRPr lang="pt-BR" dirty="0"/>
          </a:p>
        </p:txBody>
      </p:sp>
      <p:sp>
        <p:nvSpPr>
          <p:cNvPr id="7" name="Slide Number Placeholder 6"/>
          <p:cNvSpPr>
            <a:spLocks noGrp="1"/>
          </p:cNvSpPr>
          <p:nvPr>
            <p:ph type="sldNum" sz="quarter" idx="12"/>
          </p:nvPr>
        </p:nvSpPr>
        <p:spPr/>
        <p:txBody>
          <a:bodyPr/>
          <a:lstStyle/>
          <a:p>
            <a:fld id="{55EDF0D9-DAEC-F14C-BDCD-52C7AD63BAD4}" type="slidenum">
              <a:rPr lang="pt-BR" smtClean="0"/>
              <a:pPr/>
              <a:t>‹nº›</a:t>
            </a:fld>
            <a:endParaRPr lang="pt-BR" dirty="0"/>
          </a:p>
        </p:txBody>
      </p:sp>
    </p:spTree>
    <p:extLst>
      <p:ext uri="{BB962C8B-B14F-4D97-AF65-F5344CB8AC3E}">
        <p14:creationId xmlns:p14="http://schemas.microsoft.com/office/powerpoint/2010/main" val="280168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2" y="40325040"/>
            <a:ext cx="32404054" cy="28803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 y="39906188"/>
            <a:ext cx="32404054" cy="41579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916365" y="1805608"/>
            <a:ext cx="26733341" cy="9139769"/>
          </a:xfrm>
          <a:prstGeom prst="rect">
            <a:avLst/>
          </a:prstGeom>
        </p:spPr>
        <p:txBody>
          <a:bodyPr vert="horz" lIns="91440" tIns="45720" rIns="91440" bIns="45720" rtlCol="0" anchor="b">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2916363" y="11628124"/>
            <a:ext cx="26733345" cy="25347168"/>
          </a:xfrm>
          <a:prstGeom prst="rect">
            <a:avLst/>
          </a:prstGeom>
        </p:spPr>
        <p:txBody>
          <a:bodyPr vert="horz" lIns="0" tIns="45720" rIns="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2916370" y="40696655"/>
            <a:ext cx="6570832" cy="2300288"/>
          </a:xfrm>
          <a:prstGeom prst="rect">
            <a:avLst/>
          </a:prstGeom>
        </p:spPr>
        <p:txBody>
          <a:bodyPr vert="horz" lIns="91440" tIns="45720" rIns="91440" bIns="45720" rtlCol="0" anchor="ctr"/>
          <a:lstStyle>
            <a:lvl1pPr algn="l">
              <a:defRPr sz="3189">
                <a:solidFill>
                  <a:srgbClr val="FFFFFF"/>
                </a:solidFill>
              </a:defRPr>
            </a:lvl1pPr>
          </a:lstStyle>
          <a:p>
            <a:fld id="{90764AFE-9E10-DA4C-A9DD-51B19065E671}" type="datetimeFigureOut">
              <a:rPr lang="pt-BR" smtClean="0"/>
              <a:pPr/>
              <a:t>10/01/2019</a:t>
            </a:fld>
            <a:endParaRPr lang="pt-BR" dirty="0"/>
          </a:p>
        </p:txBody>
      </p:sp>
      <p:sp>
        <p:nvSpPr>
          <p:cNvPr id="5" name="Footer Placeholder 4"/>
          <p:cNvSpPr>
            <a:spLocks noGrp="1"/>
          </p:cNvSpPr>
          <p:nvPr>
            <p:ph type="ftr" sz="quarter" idx="3"/>
          </p:nvPr>
        </p:nvSpPr>
        <p:spPr>
          <a:xfrm>
            <a:off x="9797191" y="40696655"/>
            <a:ext cx="12818109" cy="2300288"/>
          </a:xfrm>
          <a:prstGeom prst="rect">
            <a:avLst/>
          </a:prstGeom>
        </p:spPr>
        <p:txBody>
          <a:bodyPr vert="horz" lIns="91440" tIns="45720" rIns="91440" bIns="45720" rtlCol="0" anchor="ctr"/>
          <a:lstStyle>
            <a:lvl1pPr algn="ctr">
              <a:defRPr sz="3189" cap="all" baseline="0">
                <a:solidFill>
                  <a:srgbClr val="FFFFFF"/>
                </a:solidFill>
              </a:defRPr>
            </a:lvl1pPr>
          </a:lstStyle>
          <a:p>
            <a:endParaRPr lang="pt-BR" dirty="0"/>
          </a:p>
        </p:txBody>
      </p:sp>
      <p:sp>
        <p:nvSpPr>
          <p:cNvPr id="6" name="Slide Number Placeholder 5"/>
          <p:cNvSpPr>
            <a:spLocks noGrp="1"/>
          </p:cNvSpPr>
          <p:nvPr>
            <p:ph type="sldNum" sz="quarter" idx="4"/>
          </p:nvPr>
        </p:nvSpPr>
        <p:spPr>
          <a:xfrm>
            <a:off x="26313565" y="40696655"/>
            <a:ext cx="3487117" cy="2300288"/>
          </a:xfrm>
          <a:prstGeom prst="rect">
            <a:avLst/>
          </a:prstGeom>
        </p:spPr>
        <p:txBody>
          <a:bodyPr vert="horz" lIns="91440" tIns="45720" rIns="91440" bIns="45720" rtlCol="0" anchor="ctr"/>
          <a:lstStyle>
            <a:lvl1pPr algn="r">
              <a:defRPr sz="3721">
                <a:solidFill>
                  <a:srgbClr val="FFFFFF"/>
                </a:solidFill>
              </a:defRPr>
            </a:lvl1pPr>
          </a:lstStyle>
          <a:p>
            <a:fld id="{55EDF0D9-DAEC-F14C-BDCD-52C7AD63BAD4}" type="slidenum">
              <a:rPr lang="pt-BR" smtClean="0"/>
              <a:pPr/>
              <a:t>‹nº›</a:t>
            </a:fld>
            <a:endParaRPr lang="pt-BR" dirty="0"/>
          </a:p>
        </p:txBody>
      </p:sp>
      <p:cxnSp>
        <p:nvCxnSpPr>
          <p:cNvPr id="10" name="Straight Connector 9"/>
          <p:cNvCxnSpPr/>
          <p:nvPr/>
        </p:nvCxnSpPr>
        <p:spPr>
          <a:xfrm>
            <a:off x="3172184" y="10948424"/>
            <a:ext cx="2649031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605938"/>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defTabSz="3240451" rtl="0" eaLnBrk="1" latinLnBrk="0" hangingPunct="1">
        <a:lnSpc>
          <a:spcPct val="85000"/>
        </a:lnSpc>
        <a:spcBef>
          <a:spcPct val="0"/>
        </a:spcBef>
        <a:buNone/>
        <a:defRPr sz="17010" kern="1200" spc="-177" baseline="0">
          <a:solidFill>
            <a:schemeClr val="tx1">
              <a:lumMod val="75000"/>
              <a:lumOff val="25000"/>
            </a:schemeClr>
          </a:solidFill>
          <a:latin typeface="+mj-lt"/>
          <a:ea typeface="+mj-ea"/>
          <a:cs typeface="+mj-cs"/>
        </a:defRPr>
      </a:lvl1pPr>
    </p:titleStyle>
    <p:bodyStyle>
      <a:lvl1pPr marL="324045" indent="-324045" algn="l" defTabSz="3240451" rtl="0" eaLnBrk="1" latinLnBrk="0" hangingPunct="1">
        <a:lnSpc>
          <a:spcPct val="90000"/>
        </a:lnSpc>
        <a:spcBef>
          <a:spcPts val="4253"/>
        </a:spcBef>
        <a:spcAft>
          <a:spcPts val="709"/>
        </a:spcAft>
        <a:buClr>
          <a:schemeClr val="accent1"/>
        </a:buClr>
        <a:buSzPct val="100000"/>
        <a:buFont typeface="Calibri" panose="020F0502020204030204" pitchFamily="34" charset="0"/>
        <a:buChar char=" "/>
        <a:defRPr sz="7088" kern="1200">
          <a:solidFill>
            <a:schemeClr val="tx1">
              <a:lumMod val="75000"/>
              <a:lumOff val="25000"/>
            </a:schemeClr>
          </a:solidFill>
          <a:latin typeface="+mn-lt"/>
          <a:ea typeface="+mn-ea"/>
          <a:cs typeface="+mn-cs"/>
        </a:defRPr>
      </a:lvl1pPr>
      <a:lvl2pPr marL="1360989" indent="-648090" algn="l" defTabSz="3240451" rtl="0" eaLnBrk="1" latinLnBrk="0" hangingPunct="1">
        <a:lnSpc>
          <a:spcPct val="90000"/>
        </a:lnSpc>
        <a:spcBef>
          <a:spcPts val="709"/>
        </a:spcBef>
        <a:spcAft>
          <a:spcPts val="1418"/>
        </a:spcAft>
        <a:buClr>
          <a:schemeClr val="accent1"/>
        </a:buClr>
        <a:buFont typeface="Calibri" pitchFamily="34" charset="0"/>
        <a:buChar char="◦"/>
        <a:defRPr sz="6379" kern="1200">
          <a:solidFill>
            <a:schemeClr val="tx1">
              <a:lumMod val="75000"/>
              <a:lumOff val="25000"/>
            </a:schemeClr>
          </a:solidFill>
          <a:latin typeface="+mn-lt"/>
          <a:ea typeface="+mn-ea"/>
          <a:cs typeface="+mn-cs"/>
        </a:defRPr>
      </a:lvl2pPr>
      <a:lvl3pPr marL="2009079" indent="-648090" algn="l" defTabSz="3240451" rtl="0" eaLnBrk="1" latinLnBrk="0" hangingPunct="1">
        <a:lnSpc>
          <a:spcPct val="90000"/>
        </a:lnSpc>
        <a:spcBef>
          <a:spcPts val="709"/>
        </a:spcBef>
        <a:spcAft>
          <a:spcPts val="1418"/>
        </a:spcAft>
        <a:buClr>
          <a:schemeClr val="accent1"/>
        </a:buClr>
        <a:buFont typeface="Calibri" pitchFamily="34" charset="0"/>
        <a:buChar char="◦"/>
        <a:defRPr sz="4961" kern="1200">
          <a:solidFill>
            <a:schemeClr val="tx1">
              <a:lumMod val="75000"/>
              <a:lumOff val="25000"/>
            </a:schemeClr>
          </a:solidFill>
          <a:latin typeface="+mn-lt"/>
          <a:ea typeface="+mn-ea"/>
          <a:cs typeface="+mn-cs"/>
        </a:defRPr>
      </a:lvl3pPr>
      <a:lvl4pPr marL="2657170" indent="-648090" algn="l" defTabSz="3240451" rtl="0" eaLnBrk="1" latinLnBrk="0" hangingPunct="1">
        <a:lnSpc>
          <a:spcPct val="90000"/>
        </a:lnSpc>
        <a:spcBef>
          <a:spcPts val="709"/>
        </a:spcBef>
        <a:spcAft>
          <a:spcPts val="1418"/>
        </a:spcAft>
        <a:buClr>
          <a:schemeClr val="accent1"/>
        </a:buClr>
        <a:buFont typeface="Calibri" pitchFamily="34" charset="0"/>
        <a:buChar char="◦"/>
        <a:defRPr sz="4961" kern="1200">
          <a:solidFill>
            <a:schemeClr val="tx1">
              <a:lumMod val="75000"/>
              <a:lumOff val="25000"/>
            </a:schemeClr>
          </a:solidFill>
          <a:latin typeface="+mn-lt"/>
          <a:ea typeface="+mn-ea"/>
          <a:cs typeface="+mn-cs"/>
        </a:defRPr>
      </a:lvl4pPr>
      <a:lvl5pPr marL="3305260" indent="-648090" algn="l" defTabSz="3240451" rtl="0" eaLnBrk="1" latinLnBrk="0" hangingPunct="1">
        <a:lnSpc>
          <a:spcPct val="90000"/>
        </a:lnSpc>
        <a:spcBef>
          <a:spcPts val="709"/>
        </a:spcBef>
        <a:spcAft>
          <a:spcPts val="1418"/>
        </a:spcAft>
        <a:buClr>
          <a:schemeClr val="accent1"/>
        </a:buClr>
        <a:buFont typeface="Calibri" pitchFamily="34" charset="0"/>
        <a:buChar char="◦"/>
        <a:defRPr sz="4961" kern="1200">
          <a:solidFill>
            <a:schemeClr val="tx1">
              <a:lumMod val="75000"/>
              <a:lumOff val="25000"/>
            </a:schemeClr>
          </a:solidFill>
          <a:latin typeface="+mn-lt"/>
          <a:ea typeface="+mn-ea"/>
          <a:cs typeface="+mn-cs"/>
        </a:defRPr>
      </a:lvl5pPr>
      <a:lvl6pPr marL="3898180" indent="-810113" algn="l" defTabSz="3240451" rtl="0" eaLnBrk="1" latinLnBrk="0" hangingPunct="1">
        <a:lnSpc>
          <a:spcPct val="90000"/>
        </a:lnSpc>
        <a:spcBef>
          <a:spcPts val="709"/>
        </a:spcBef>
        <a:spcAft>
          <a:spcPts val="1418"/>
        </a:spcAft>
        <a:buClr>
          <a:schemeClr val="accent1"/>
        </a:buClr>
        <a:buFont typeface="Calibri" pitchFamily="34" charset="0"/>
        <a:buChar char="◦"/>
        <a:defRPr sz="4961" kern="1200">
          <a:solidFill>
            <a:schemeClr val="tx1">
              <a:lumMod val="75000"/>
              <a:lumOff val="25000"/>
            </a:schemeClr>
          </a:solidFill>
          <a:latin typeface="+mn-lt"/>
          <a:ea typeface="+mn-ea"/>
          <a:cs typeface="+mn-cs"/>
        </a:defRPr>
      </a:lvl6pPr>
      <a:lvl7pPr marL="4606940" indent="-810113" algn="l" defTabSz="3240451" rtl="0" eaLnBrk="1" latinLnBrk="0" hangingPunct="1">
        <a:lnSpc>
          <a:spcPct val="90000"/>
        </a:lnSpc>
        <a:spcBef>
          <a:spcPts val="709"/>
        </a:spcBef>
        <a:spcAft>
          <a:spcPts val="1418"/>
        </a:spcAft>
        <a:buClr>
          <a:schemeClr val="accent1"/>
        </a:buClr>
        <a:buFont typeface="Calibri" pitchFamily="34" charset="0"/>
        <a:buChar char="◦"/>
        <a:defRPr sz="4961" kern="1200">
          <a:solidFill>
            <a:schemeClr val="tx1">
              <a:lumMod val="75000"/>
              <a:lumOff val="25000"/>
            </a:schemeClr>
          </a:solidFill>
          <a:latin typeface="+mn-lt"/>
          <a:ea typeface="+mn-ea"/>
          <a:cs typeface="+mn-cs"/>
        </a:defRPr>
      </a:lvl7pPr>
      <a:lvl8pPr marL="5315700" indent="-810113" algn="l" defTabSz="3240451" rtl="0" eaLnBrk="1" latinLnBrk="0" hangingPunct="1">
        <a:lnSpc>
          <a:spcPct val="90000"/>
        </a:lnSpc>
        <a:spcBef>
          <a:spcPts val="709"/>
        </a:spcBef>
        <a:spcAft>
          <a:spcPts val="1418"/>
        </a:spcAft>
        <a:buClr>
          <a:schemeClr val="accent1"/>
        </a:buClr>
        <a:buFont typeface="Calibri" pitchFamily="34" charset="0"/>
        <a:buChar char="◦"/>
        <a:defRPr sz="4961" kern="1200">
          <a:solidFill>
            <a:schemeClr val="tx1">
              <a:lumMod val="75000"/>
              <a:lumOff val="25000"/>
            </a:schemeClr>
          </a:solidFill>
          <a:latin typeface="+mn-lt"/>
          <a:ea typeface="+mn-ea"/>
          <a:cs typeface="+mn-cs"/>
        </a:defRPr>
      </a:lvl8pPr>
      <a:lvl9pPr marL="6024460" indent="-810113" algn="l" defTabSz="3240451" rtl="0" eaLnBrk="1" latinLnBrk="0" hangingPunct="1">
        <a:lnSpc>
          <a:spcPct val="90000"/>
        </a:lnSpc>
        <a:spcBef>
          <a:spcPts val="709"/>
        </a:spcBef>
        <a:spcAft>
          <a:spcPts val="1418"/>
        </a:spcAft>
        <a:buClr>
          <a:schemeClr val="accent1"/>
        </a:buClr>
        <a:buFont typeface="Calibri" pitchFamily="34" charset="0"/>
        <a:buChar char="◦"/>
        <a:defRPr sz="4961" kern="1200">
          <a:solidFill>
            <a:schemeClr val="tx1">
              <a:lumMod val="75000"/>
              <a:lumOff val="25000"/>
            </a:schemeClr>
          </a:solidFill>
          <a:latin typeface="+mn-lt"/>
          <a:ea typeface="+mn-ea"/>
          <a:cs typeface="+mn-cs"/>
        </a:defRPr>
      </a:lvl9pPr>
    </p:bodyStyle>
    <p:otherStyle>
      <a:defPPr>
        <a:defRPr lang="en-US"/>
      </a:defPPr>
      <a:lvl1pPr marL="0" algn="l" defTabSz="3240451" rtl="0" eaLnBrk="1" latinLnBrk="0" hangingPunct="1">
        <a:defRPr sz="6379" kern="1200">
          <a:solidFill>
            <a:schemeClr val="tx1"/>
          </a:solidFill>
          <a:latin typeface="+mn-lt"/>
          <a:ea typeface="+mn-ea"/>
          <a:cs typeface="+mn-cs"/>
        </a:defRPr>
      </a:lvl1pPr>
      <a:lvl2pPr marL="1620225" algn="l" defTabSz="3240451" rtl="0" eaLnBrk="1" latinLnBrk="0" hangingPunct="1">
        <a:defRPr sz="6379" kern="1200">
          <a:solidFill>
            <a:schemeClr val="tx1"/>
          </a:solidFill>
          <a:latin typeface="+mn-lt"/>
          <a:ea typeface="+mn-ea"/>
          <a:cs typeface="+mn-cs"/>
        </a:defRPr>
      </a:lvl2pPr>
      <a:lvl3pPr marL="3240451" algn="l" defTabSz="3240451" rtl="0" eaLnBrk="1" latinLnBrk="0" hangingPunct="1">
        <a:defRPr sz="6379" kern="1200">
          <a:solidFill>
            <a:schemeClr val="tx1"/>
          </a:solidFill>
          <a:latin typeface="+mn-lt"/>
          <a:ea typeface="+mn-ea"/>
          <a:cs typeface="+mn-cs"/>
        </a:defRPr>
      </a:lvl3pPr>
      <a:lvl4pPr marL="4860676" algn="l" defTabSz="3240451" rtl="0" eaLnBrk="1" latinLnBrk="0" hangingPunct="1">
        <a:defRPr sz="6379" kern="1200">
          <a:solidFill>
            <a:schemeClr val="tx1"/>
          </a:solidFill>
          <a:latin typeface="+mn-lt"/>
          <a:ea typeface="+mn-ea"/>
          <a:cs typeface="+mn-cs"/>
        </a:defRPr>
      </a:lvl4pPr>
      <a:lvl5pPr marL="6480901" algn="l" defTabSz="3240451" rtl="0" eaLnBrk="1" latinLnBrk="0" hangingPunct="1">
        <a:defRPr sz="6379" kern="1200">
          <a:solidFill>
            <a:schemeClr val="tx1"/>
          </a:solidFill>
          <a:latin typeface="+mn-lt"/>
          <a:ea typeface="+mn-ea"/>
          <a:cs typeface="+mn-cs"/>
        </a:defRPr>
      </a:lvl5pPr>
      <a:lvl6pPr marL="8101127" algn="l" defTabSz="3240451" rtl="0" eaLnBrk="1" latinLnBrk="0" hangingPunct="1">
        <a:defRPr sz="6379" kern="1200">
          <a:solidFill>
            <a:schemeClr val="tx1"/>
          </a:solidFill>
          <a:latin typeface="+mn-lt"/>
          <a:ea typeface="+mn-ea"/>
          <a:cs typeface="+mn-cs"/>
        </a:defRPr>
      </a:lvl6pPr>
      <a:lvl7pPr marL="9721352" algn="l" defTabSz="3240451" rtl="0" eaLnBrk="1" latinLnBrk="0" hangingPunct="1">
        <a:defRPr sz="6379" kern="1200">
          <a:solidFill>
            <a:schemeClr val="tx1"/>
          </a:solidFill>
          <a:latin typeface="+mn-lt"/>
          <a:ea typeface="+mn-ea"/>
          <a:cs typeface="+mn-cs"/>
        </a:defRPr>
      </a:lvl7pPr>
      <a:lvl8pPr marL="11341578" algn="l" defTabSz="3240451" rtl="0" eaLnBrk="1" latinLnBrk="0" hangingPunct="1">
        <a:defRPr sz="6379" kern="1200">
          <a:solidFill>
            <a:schemeClr val="tx1"/>
          </a:solidFill>
          <a:latin typeface="+mn-lt"/>
          <a:ea typeface="+mn-ea"/>
          <a:cs typeface="+mn-cs"/>
        </a:defRPr>
      </a:lvl8pPr>
      <a:lvl9pPr marL="12961803" algn="l" defTabSz="3240451" rtl="0" eaLnBrk="1" latinLnBrk="0" hangingPunct="1">
        <a:defRPr sz="63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D9C79FE9-F6B7-6442-9D8B-DF9B3FD6CD12}"/>
              </a:ext>
            </a:extLst>
          </p:cNvPr>
          <p:cNvSpPr>
            <a:spLocks noGrp="1"/>
          </p:cNvSpPr>
          <p:nvPr>
            <p:ph type="title"/>
          </p:nvPr>
        </p:nvSpPr>
        <p:spPr>
          <a:xfrm>
            <a:off x="2227778" y="20154900"/>
            <a:ext cx="27948493" cy="18068421"/>
          </a:xfrm>
        </p:spPr>
        <p:txBody>
          <a:bodyPr>
            <a:noAutofit/>
          </a:bodyPr>
          <a:lstStyle/>
          <a:p>
            <a:pPr algn="ctr"/>
            <a:r>
              <a:rPr lang="pt-BR" sz="8000" dirty="0" smtClean="0"/>
              <a:t>ESTRELA MACULAR</a:t>
            </a:r>
            <a:br>
              <a:rPr lang="pt-BR" sz="8000" dirty="0" smtClean="0"/>
            </a:br>
            <a:r>
              <a:rPr lang="pt-BR" sz="8000" dirty="0" smtClean="0"/>
              <a:t>A estrela macular é um acúmulo na mácula de exsudato duro intra-retiniano que descreve um padrão semelhante ao de uma estrela. Esta condição frequentemente ocorre no diabetes, hipertensão, edema retiniano, angiomatose da retina, neuropatia estrelada idiopática de Leber, ou no papiledema crônico resolvido. É causada pelo extravasamento de plasma lipídico e resíduo do soro das arteríolas ou capilares na área macular, mais frequentemente na presença de um disco óptico edemaciado.</a:t>
            </a:r>
            <a:br>
              <a:rPr lang="pt-BR" sz="8000" dirty="0" smtClean="0"/>
            </a:br>
            <a:r>
              <a:rPr lang="pt-BR" sz="8000" dirty="0" smtClean="0"/>
              <a:t>A estrela macular aparece como exsudato duro e profundo organizado na mácula como raios de uma roda radiando do centro. Elas são de cor branco-amarelada ou cinza-prateada na hipertensão, e serosa no diabetes. Suas densidades variam dependendo do teor de gordura. Elas são localizadas geralmente abaixo dos vasos, sobretudo no lado nasal. Histopatologicamente, são encontradas porções de exsudatos reluzentes contendo macrófagos cheios de lipídios, resíduos de edema, </a:t>
            </a:r>
            <a:r>
              <a:rPr lang="pt-BR" sz="8000" dirty="0" err="1" smtClean="0"/>
              <a:t>histiócitos</a:t>
            </a:r>
            <a:r>
              <a:rPr lang="pt-BR" sz="8000" dirty="0" smtClean="0"/>
              <a:t> e </a:t>
            </a:r>
            <a:r>
              <a:rPr lang="pt-BR" sz="8000" dirty="0" err="1" smtClean="0"/>
              <a:t>microglia</a:t>
            </a:r>
            <a:r>
              <a:rPr lang="pt-BR" sz="8000" dirty="0" smtClean="0"/>
              <a:t>, acumulados na camada  </a:t>
            </a:r>
            <a:r>
              <a:rPr lang="pt-BR" sz="8000" dirty="0" err="1" smtClean="0"/>
              <a:t>plexiforme</a:t>
            </a:r>
            <a:r>
              <a:rPr lang="pt-BR" sz="8000" dirty="0" smtClean="0"/>
              <a:t> externa de </a:t>
            </a:r>
            <a:r>
              <a:rPr lang="pt-BR" sz="8000" dirty="0" err="1" smtClean="0"/>
              <a:t>Henle</a:t>
            </a:r>
            <a:r>
              <a:rPr lang="pt-BR" sz="8000" dirty="0" smtClean="0"/>
              <a:t>. Em geral, estão localizadas em volta de vasos doentes, porém algumas vezes também presentes na camada nuclear interna.</a:t>
            </a:r>
            <a:endParaRPr lang="pt-BR" sz="8000" dirty="0"/>
          </a:p>
        </p:txBody>
      </p:sp>
      <p:sp>
        <p:nvSpPr>
          <p:cNvPr id="3" name="CaixaDeTexto 2"/>
          <p:cNvSpPr txBox="1"/>
          <p:nvPr/>
        </p:nvSpPr>
        <p:spPr>
          <a:xfrm>
            <a:off x="0" y="4220936"/>
            <a:ext cx="32404050" cy="4016484"/>
          </a:xfrm>
          <a:prstGeom prst="rect">
            <a:avLst/>
          </a:prstGeom>
          <a:noFill/>
        </p:spPr>
        <p:txBody>
          <a:bodyPr wrap="square" rtlCol="0">
            <a:spAutoFit/>
          </a:bodyPr>
          <a:lstStyle/>
          <a:p>
            <a:pPr algn="ctr"/>
            <a:r>
              <a:rPr lang="pt-BR" sz="8500" b="1" dirty="0" smtClean="0">
                <a:solidFill>
                  <a:schemeClr val="tx2">
                    <a:lumMod val="10000"/>
                  </a:schemeClr>
                </a:solidFill>
                <a:latin typeface="+mj-lt"/>
              </a:rPr>
              <a:t>Tatiana </a:t>
            </a:r>
            <a:r>
              <a:rPr lang="pt-BR" sz="8500" b="1" dirty="0" smtClean="0">
                <a:solidFill>
                  <a:schemeClr val="tx2">
                    <a:lumMod val="10000"/>
                  </a:schemeClr>
                </a:solidFill>
                <a:latin typeface="+mj-lt"/>
              </a:rPr>
              <a:t>Vieira De Freitas </a:t>
            </a:r>
            <a:r>
              <a:rPr lang="pt-BR" sz="8500" b="1" dirty="0" smtClean="0">
                <a:solidFill>
                  <a:schemeClr val="tx2">
                    <a:lumMod val="10000"/>
                  </a:schemeClr>
                </a:solidFill>
                <a:latin typeface="+mj-lt"/>
              </a:rPr>
              <a:t>Rocha</a:t>
            </a:r>
          </a:p>
          <a:p>
            <a:pPr algn="ctr"/>
            <a:r>
              <a:rPr lang="pt-BR" sz="8500" b="1" dirty="0" smtClean="0">
                <a:solidFill>
                  <a:schemeClr val="tx2">
                    <a:lumMod val="10000"/>
                  </a:schemeClr>
                </a:solidFill>
                <a:latin typeface="+mj-lt"/>
              </a:rPr>
              <a:t>Hospital Municipal Miguel Couto </a:t>
            </a:r>
          </a:p>
          <a:p>
            <a:pPr algn="ctr"/>
            <a:r>
              <a:rPr lang="pt-BR" sz="8500" dirty="0" smtClean="0">
                <a:solidFill>
                  <a:srgbClr val="002060"/>
                </a:solidFill>
              </a:rPr>
              <a:t>     </a:t>
            </a:r>
            <a:endParaRPr lang="pt-BR" sz="8500" dirty="0">
              <a:solidFill>
                <a:srgbClr val="002060"/>
              </a:solidFill>
            </a:endParaRPr>
          </a:p>
        </p:txBody>
      </p:sp>
      <p:pic>
        <p:nvPicPr>
          <p:cNvPr id="1028" name="Picture 4" descr="Resultado de imagem para simas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12825" y="571499"/>
            <a:ext cx="5715000" cy="570666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m relacionad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425" y="563164"/>
            <a:ext cx="5715000" cy="5714999"/>
          </a:xfrm>
          <a:prstGeom prst="rect">
            <a:avLst/>
          </a:prstGeom>
          <a:noFill/>
          <a:extLst>
            <a:ext uri="{909E8E84-426E-40DD-AFC4-6F175D3DCCD1}">
              <a14:hiddenFill xmlns:a14="http://schemas.microsoft.com/office/drawing/2010/main">
                <a:solidFill>
                  <a:srgbClr val="FFFFFF"/>
                </a:solidFill>
              </a14:hiddenFill>
            </a:ext>
          </a:extLst>
        </p:spPr>
      </p:pic>
      <p:sp>
        <p:nvSpPr>
          <p:cNvPr id="5" name="CaixaDeTexto 4"/>
          <p:cNvSpPr txBox="1"/>
          <p:nvPr/>
        </p:nvSpPr>
        <p:spPr>
          <a:xfrm>
            <a:off x="962025" y="38671500"/>
            <a:ext cx="29794200" cy="1508105"/>
          </a:xfrm>
          <a:prstGeom prst="rect">
            <a:avLst/>
          </a:prstGeom>
          <a:noFill/>
        </p:spPr>
        <p:txBody>
          <a:bodyPr wrap="square" rtlCol="0">
            <a:spAutoFit/>
          </a:bodyPr>
          <a:lstStyle/>
          <a:p>
            <a:r>
              <a:rPr lang="pt-BR" sz="3000" dirty="0" smtClean="0"/>
              <a:t>Referência Bibliográfica</a:t>
            </a:r>
          </a:p>
          <a:p>
            <a:r>
              <a:rPr lang="pt-BR" sz="3000" dirty="0" smtClean="0"/>
              <a:t>1- </a:t>
            </a:r>
            <a:r>
              <a:rPr lang="pt-BR" sz="3200" dirty="0" err="1" smtClean="0"/>
              <a:t>Dorion</a:t>
            </a:r>
            <a:r>
              <a:rPr lang="pt-BR" sz="3200" dirty="0"/>
              <a:t>, </a:t>
            </a:r>
            <a:r>
              <a:rPr lang="pt-BR" sz="3200" dirty="0" smtClean="0"/>
              <a:t>Theo.</a:t>
            </a:r>
            <a:r>
              <a:rPr lang="pt-BR" sz="3200" dirty="0"/>
              <a:t> Manual de Exame do Fundo de Olho </a:t>
            </a:r>
            <a:r>
              <a:rPr lang="pt-BR" sz="3200" dirty="0" smtClean="0"/>
              <a:t>– 1 ed. </a:t>
            </a:r>
            <a:r>
              <a:rPr lang="pt-BR" sz="3200" dirty="0" err="1" smtClean="0"/>
              <a:t>Brazil</a:t>
            </a:r>
            <a:r>
              <a:rPr lang="pt-BR" sz="3200" dirty="0" smtClean="0"/>
              <a:t>. </a:t>
            </a:r>
            <a:r>
              <a:rPr lang="pt-BR" sz="3200" smtClean="0"/>
              <a:t>2002</a:t>
            </a:r>
            <a:endParaRPr lang="pt-BR" sz="3200" dirty="0"/>
          </a:p>
          <a:p>
            <a:endParaRPr lang="pt-BR" sz="3000" dirty="0"/>
          </a:p>
        </p:txBody>
      </p:sp>
    </p:spTree>
    <p:extLst>
      <p:ext uri="{BB962C8B-B14F-4D97-AF65-F5344CB8AC3E}">
        <p14:creationId xmlns:p14="http://schemas.microsoft.com/office/powerpoint/2010/main" val="31528838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m 5">
            <a:extLst>
              <a:ext uri="{FF2B5EF4-FFF2-40B4-BE49-F238E27FC236}">
                <a16:creationId xmlns="" xmlns:a16="http://schemas.microsoft.com/office/drawing/2014/main" id="{8BC9B62F-8AD0-2C40-92C2-0B0ED3894BF2}"/>
              </a:ext>
            </a:extLst>
          </p:cNvPr>
          <p:cNvPicPr>
            <a:picLocks noChangeAspect="1"/>
          </p:cNvPicPr>
          <p:nvPr/>
        </p:nvPicPr>
        <p:blipFill>
          <a:blip r:embed="rId2" cstate="print"/>
          <a:stretch>
            <a:fillRect/>
          </a:stretch>
        </p:blipFill>
        <p:spPr>
          <a:xfrm>
            <a:off x="1038223" y="1104910"/>
            <a:ext cx="30403802" cy="40690799"/>
          </a:xfrm>
          <a:prstGeom prst="rect">
            <a:avLst/>
          </a:prstGeom>
        </p:spPr>
      </p:pic>
    </p:spTree>
    <p:extLst>
      <p:ext uri="{BB962C8B-B14F-4D97-AF65-F5344CB8AC3E}">
        <p14:creationId xmlns:p14="http://schemas.microsoft.com/office/powerpoint/2010/main" val="2367666254"/>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iva">
  <a:themeElements>
    <a:clrScheme name="Retrospectiva">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150</TotalTime>
  <Words>33</Words>
  <Application>Microsoft Office PowerPoint</Application>
  <PresentationFormat>Personalizar</PresentationFormat>
  <Paragraphs>6</Paragraphs>
  <Slides>2</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2</vt:i4>
      </vt:variant>
    </vt:vector>
  </HeadingPairs>
  <TitlesOfParts>
    <vt:vector size="6" baseType="lpstr">
      <vt:lpstr>Arial</vt:lpstr>
      <vt:lpstr>Calibri</vt:lpstr>
      <vt:lpstr>Calibri Light</vt:lpstr>
      <vt:lpstr>Retrospectiva</vt:lpstr>
      <vt:lpstr>ESTRELA MACULAR A estrela macular é um acúmulo na mácula de exsudato duro intra-retiniano que descreve um padrão semelhante ao de uma estrela. Esta condição frequentemente ocorre no diabetes, hipertensão, edema retiniano, angiomatose da retina, neuropatia estrelada idiopática de Leber, ou no papiledema crônico resolvido. É causada pelo extravasamento de plasma lipídico e resíduo do soro das arteríolas ou capilares na área macular, mais frequentemente na presença de um disco óptico edemaciado. A estrela macular aparece como exsudato duro e profundo organizado na mácula como raios de uma roda radiando do centro. Elas são de cor branco-amarelada ou cinza-prateada na hipertensão, e serosa no diabetes. Suas densidades variam dependendo do teor de gordura. Elas são localizadas geralmente abaixo dos vasos, sobretudo no lado nasal. Histopatologicamente, são encontradas porções de exsudatos reluzentes contendo macrófagos cheios de lipídios, resíduos de edema, histiócitos e microglia, acumulados na camada  plexiforme externa de Henle. Em geral, estão localizadas em volta de vasos doentes, porém algumas vezes também presentes na camada nuclear interna.</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Estrela Macular, são exudatos lipídios que se dispõem em posição radial a nível central da retina. Se localizam na camada plexiforme externa e podem aparecer em distúrbios como hipertensão arterial, neurorretinite e retinite.</dc:title>
  <dc:creator>MAGALI PUREZA DE MIRANDA</dc:creator>
  <cp:lastModifiedBy>TATIANA ROCHA</cp:lastModifiedBy>
  <cp:revision>14</cp:revision>
  <dcterms:modified xsi:type="dcterms:W3CDTF">2019-01-10T06:10:52Z</dcterms:modified>
</cp:coreProperties>
</file>