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58" r:id="rId3"/>
  </p:sldIdLst>
  <p:sldSz cx="32399288" cy="43200638"/>
  <p:notesSz cx="6858000" cy="9144000"/>
  <p:defaultTextStyle>
    <a:defPPr>
      <a:defRPr lang="pt-BR"/>
    </a:defPPr>
    <a:lvl1pPr marL="0" algn="l" defTabSz="4319991" rtl="0" eaLnBrk="1" latinLnBrk="0" hangingPunct="1">
      <a:defRPr sz="8504" kern="1200">
        <a:solidFill>
          <a:schemeClr val="tx1"/>
        </a:solidFill>
        <a:latin typeface="+mn-lt"/>
        <a:ea typeface="+mn-ea"/>
        <a:cs typeface="+mn-cs"/>
      </a:defRPr>
    </a:lvl1pPr>
    <a:lvl2pPr marL="2159996" algn="l" defTabSz="4319991" rtl="0" eaLnBrk="1" latinLnBrk="0" hangingPunct="1">
      <a:defRPr sz="8504" kern="1200">
        <a:solidFill>
          <a:schemeClr val="tx1"/>
        </a:solidFill>
        <a:latin typeface="+mn-lt"/>
        <a:ea typeface="+mn-ea"/>
        <a:cs typeface="+mn-cs"/>
      </a:defRPr>
    </a:lvl2pPr>
    <a:lvl3pPr marL="4319991" algn="l" defTabSz="4319991" rtl="0" eaLnBrk="1" latinLnBrk="0" hangingPunct="1">
      <a:defRPr sz="8504" kern="1200">
        <a:solidFill>
          <a:schemeClr val="tx1"/>
        </a:solidFill>
        <a:latin typeface="+mn-lt"/>
        <a:ea typeface="+mn-ea"/>
        <a:cs typeface="+mn-cs"/>
      </a:defRPr>
    </a:lvl3pPr>
    <a:lvl4pPr marL="6479987" algn="l" defTabSz="4319991" rtl="0" eaLnBrk="1" latinLnBrk="0" hangingPunct="1">
      <a:defRPr sz="8504" kern="1200">
        <a:solidFill>
          <a:schemeClr val="tx1"/>
        </a:solidFill>
        <a:latin typeface="+mn-lt"/>
        <a:ea typeface="+mn-ea"/>
        <a:cs typeface="+mn-cs"/>
      </a:defRPr>
    </a:lvl4pPr>
    <a:lvl5pPr marL="8639983" algn="l" defTabSz="4319991" rtl="0" eaLnBrk="1" latinLnBrk="0" hangingPunct="1">
      <a:defRPr sz="8504" kern="1200">
        <a:solidFill>
          <a:schemeClr val="tx1"/>
        </a:solidFill>
        <a:latin typeface="+mn-lt"/>
        <a:ea typeface="+mn-ea"/>
        <a:cs typeface="+mn-cs"/>
      </a:defRPr>
    </a:lvl5pPr>
    <a:lvl6pPr marL="10799978" algn="l" defTabSz="4319991" rtl="0" eaLnBrk="1" latinLnBrk="0" hangingPunct="1">
      <a:defRPr sz="8504" kern="1200">
        <a:solidFill>
          <a:schemeClr val="tx1"/>
        </a:solidFill>
        <a:latin typeface="+mn-lt"/>
        <a:ea typeface="+mn-ea"/>
        <a:cs typeface="+mn-cs"/>
      </a:defRPr>
    </a:lvl6pPr>
    <a:lvl7pPr marL="12959974" algn="l" defTabSz="4319991" rtl="0" eaLnBrk="1" latinLnBrk="0" hangingPunct="1">
      <a:defRPr sz="8504" kern="1200">
        <a:solidFill>
          <a:schemeClr val="tx1"/>
        </a:solidFill>
        <a:latin typeface="+mn-lt"/>
        <a:ea typeface="+mn-ea"/>
        <a:cs typeface="+mn-cs"/>
      </a:defRPr>
    </a:lvl7pPr>
    <a:lvl8pPr marL="15119970" algn="l" defTabSz="4319991" rtl="0" eaLnBrk="1" latinLnBrk="0" hangingPunct="1">
      <a:defRPr sz="8504" kern="1200">
        <a:solidFill>
          <a:schemeClr val="tx1"/>
        </a:solidFill>
        <a:latin typeface="+mn-lt"/>
        <a:ea typeface="+mn-ea"/>
        <a:cs typeface="+mn-cs"/>
      </a:defRPr>
    </a:lvl8pPr>
    <a:lvl9pPr marL="17279965" algn="l" defTabSz="4319991" rtl="0" eaLnBrk="1" latinLnBrk="0" hangingPunct="1">
      <a:defRPr sz="85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7" userDrawn="1">
          <p15:clr>
            <a:srgbClr val="A4A3A4"/>
          </p15:clr>
        </p15:guide>
        <p15:guide id="2" pos="1020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" d="100"/>
          <a:sy n="11" d="100"/>
        </p:scale>
        <p:origin x="2226" y="48"/>
      </p:cViewPr>
      <p:guideLst>
        <p:guide orient="horz" pos="13607"/>
        <p:guide pos="1020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8029" y="-12734"/>
            <a:ext cx="32407317" cy="43219769"/>
            <a:chOff x="-2266" y="-2022"/>
            <a:chExt cx="9146266" cy="686103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70001" y="14000988"/>
            <a:ext cx="20967686" cy="16093201"/>
          </a:xfrm>
        </p:spPr>
        <p:txBody>
          <a:bodyPr anchor="b"/>
          <a:lstStyle>
            <a:lvl1pPr>
              <a:defRPr sz="17007">
                <a:solidFill>
                  <a:schemeClr val="bg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3070001" y="30094177"/>
            <a:ext cx="20967686" cy="5426348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16199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2399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8598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479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8099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9719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25199993" y="11821081"/>
            <a:ext cx="6240086" cy="851289"/>
          </a:xfrm>
        </p:spPr>
        <p:txBody>
          <a:bodyPr/>
          <a:lstStyle>
            <a:lvl1pPr algn="l">
              <a:defRPr sz="3189" b="0" i="0">
                <a:solidFill>
                  <a:schemeClr val="bg1"/>
                </a:solidFill>
              </a:defRPr>
            </a:lvl1pPr>
          </a:lstStyle>
          <a:p>
            <a:fld id="{BF0A70CA-AF42-48D8-89DC-2A01C09DF1E5}" type="datetimeFigureOut">
              <a:rPr lang="pt-BR" smtClean="0"/>
              <a:t>18/01/2019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16814079" y="20878602"/>
            <a:ext cx="24314028" cy="810191"/>
          </a:xfrm>
        </p:spPr>
        <p:txBody>
          <a:bodyPr/>
          <a:lstStyle>
            <a:lvl1pPr>
              <a:defRPr sz="3189" b="0" i="0">
                <a:solidFill>
                  <a:schemeClr val="bg1"/>
                </a:solidFill>
              </a:defRPr>
            </a:lvl1pPr>
          </a:lstStyle>
          <a:p>
            <a:endParaRPr lang="pt-BR"/>
          </a:p>
        </p:txBody>
      </p:sp>
      <p:sp>
        <p:nvSpPr>
          <p:cNvPr id="12" name="Rectangle 11"/>
          <p:cNvSpPr/>
          <p:nvPr/>
        </p:nvSpPr>
        <p:spPr>
          <a:xfrm>
            <a:off x="27444592" y="0"/>
            <a:ext cx="2429947" cy="692582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27207096" y="1862897"/>
            <a:ext cx="2803786" cy="4835895"/>
          </a:xfrm>
          <a:prstGeom prst="rect">
            <a:avLst/>
          </a:prstGeom>
        </p:spPr>
        <p:txBody>
          <a:bodyPr anchor="b"/>
          <a:lstStyle>
            <a:lvl1pPr algn="ctr">
              <a:defRPr sz="9921">
                <a:solidFill>
                  <a:schemeClr val="bg1"/>
                </a:solidFill>
              </a:defRPr>
            </a:lvl1pPr>
          </a:lstStyle>
          <a:p>
            <a:fld id="{16D17883-0086-46B0-B3C1-5FA4F63118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7763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8029" y="-12734"/>
            <a:ext cx="32407317" cy="43219769"/>
            <a:chOff x="-2266" y="-2022"/>
            <a:chExt cx="9146266" cy="686103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Rectangle 14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0006" y="31253709"/>
            <a:ext cx="22754625" cy="3570056"/>
          </a:xfrm>
        </p:spPr>
        <p:txBody>
          <a:bodyPr anchor="b">
            <a:normAutofit/>
          </a:bodyPr>
          <a:lstStyle>
            <a:lvl1pPr algn="l">
              <a:defRPr sz="8504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069999" y="4320064"/>
            <a:ext cx="22754632" cy="21600319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5669"/>
            </a:lvl1pPr>
            <a:lvl2pPr marL="1619951" indent="0">
              <a:buNone/>
              <a:defRPr sz="5669"/>
            </a:lvl2pPr>
            <a:lvl3pPr marL="3239902" indent="0">
              <a:buNone/>
              <a:defRPr sz="5669"/>
            </a:lvl3pPr>
            <a:lvl4pPr marL="4859853" indent="0">
              <a:buNone/>
              <a:defRPr sz="5669"/>
            </a:lvl4pPr>
            <a:lvl5pPr marL="6479804" indent="0">
              <a:buNone/>
              <a:defRPr sz="5669"/>
            </a:lvl5pPr>
            <a:lvl6pPr marL="8099755" indent="0">
              <a:buNone/>
              <a:defRPr sz="5669"/>
            </a:lvl6pPr>
            <a:lvl7pPr marL="9719706" indent="0">
              <a:buNone/>
              <a:defRPr sz="5669"/>
            </a:lvl7pPr>
            <a:lvl8pPr marL="11339657" indent="0">
              <a:buNone/>
              <a:defRPr sz="5669"/>
            </a:lvl8pPr>
            <a:lvl9pPr marL="12959608" indent="0">
              <a:buNone/>
              <a:defRPr sz="5669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3070008" y="34823765"/>
            <a:ext cx="22754629" cy="3110043"/>
          </a:xfrm>
        </p:spPr>
        <p:txBody>
          <a:bodyPr>
            <a:normAutofit/>
          </a:bodyPr>
          <a:lstStyle>
            <a:lvl1pPr marL="0" indent="0">
              <a:buNone/>
              <a:defRPr sz="4252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1619951" indent="0">
              <a:buNone/>
              <a:defRPr sz="4252"/>
            </a:lvl2pPr>
            <a:lvl3pPr marL="3239902" indent="0">
              <a:buNone/>
              <a:defRPr sz="3543"/>
            </a:lvl3pPr>
            <a:lvl4pPr marL="4859853" indent="0">
              <a:buNone/>
              <a:defRPr sz="3189"/>
            </a:lvl4pPr>
            <a:lvl5pPr marL="6479804" indent="0">
              <a:buNone/>
              <a:defRPr sz="3189"/>
            </a:lvl5pPr>
            <a:lvl6pPr marL="8099755" indent="0">
              <a:buNone/>
              <a:defRPr sz="3189"/>
            </a:lvl6pPr>
            <a:lvl7pPr marL="9719706" indent="0">
              <a:buNone/>
              <a:defRPr sz="3189"/>
            </a:lvl7pPr>
            <a:lvl8pPr marL="11339657" indent="0">
              <a:buNone/>
              <a:defRPr sz="3189"/>
            </a:lvl8pPr>
            <a:lvl9pPr marL="12959608" indent="0">
              <a:buNone/>
              <a:defRPr sz="3189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A70CA-AF42-48D8-89DC-2A01C09DF1E5}" type="datetimeFigureOut">
              <a:rPr lang="pt-BR" smtClean="0"/>
              <a:t>18/01/2019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0" name="Rectangle 19"/>
          <p:cNvSpPr/>
          <p:nvPr/>
        </p:nvSpPr>
        <p:spPr>
          <a:xfrm>
            <a:off x="27444592" y="-45210"/>
            <a:ext cx="2429947" cy="692582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7326675" y="1862897"/>
            <a:ext cx="2618124" cy="483589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16D17883-0086-46B0-B3C1-5FA4F63118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6439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8029" y="-12734"/>
            <a:ext cx="32407317" cy="43219769"/>
            <a:chOff x="-2266" y="-2022"/>
            <a:chExt cx="9146266" cy="686103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17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3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9999" y="5840092"/>
            <a:ext cx="22754632" cy="10662961"/>
          </a:xfrm>
        </p:spPr>
        <p:txBody>
          <a:bodyPr/>
          <a:lstStyle>
            <a:lvl1pPr>
              <a:defRPr sz="12756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13"/>
          </p:nvPr>
        </p:nvSpPr>
        <p:spPr>
          <a:xfrm>
            <a:off x="3069997" y="21972126"/>
            <a:ext cx="22754636" cy="15980438"/>
          </a:xfrm>
        </p:spPr>
        <p:txBody>
          <a:bodyPr anchor="ctr">
            <a:normAutofit/>
          </a:bodyPr>
          <a:lstStyle>
            <a:lvl1pPr marL="0" indent="0">
              <a:buNone/>
              <a:defRPr sz="6378"/>
            </a:lvl1pPr>
            <a:lvl2pPr marL="1619951" indent="0">
              <a:buNone/>
              <a:defRPr sz="4252"/>
            </a:lvl2pPr>
            <a:lvl3pPr marL="3239902" indent="0">
              <a:buNone/>
              <a:defRPr sz="3543"/>
            </a:lvl3pPr>
            <a:lvl4pPr marL="4859853" indent="0">
              <a:buNone/>
              <a:defRPr sz="3189"/>
            </a:lvl4pPr>
            <a:lvl5pPr marL="6479804" indent="0">
              <a:buNone/>
              <a:defRPr sz="3189"/>
            </a:lvl5pPr>
            <a:lvl6pPr marL="8099755" indent="0">
              <a:buNone/>
              <a:defRPr sz="3189"/>
            </a:lvl6pPr>
            <a:lvl7pPr marL="9719706" indent="0">
              <a:buNone/>
              <a:defRPr sz="3189"/>
            </a:lvl7pPr>
            <a:lvl8pPr marL="11339657" indent="0">
              <a:buNone/>
              <a:defRPr sz="3189"/>
            </a:lvl8pPr>
            <a:lvl9pPr marL="12959608" indent="0">
              <a:buNone/>
              <a:defRPr sz="3189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A70CA-AF42-48D8-89DC-2A01C09DF1E5}" type="datetimeFigureOut">
              <a:rPr lang="pt-BR" smtClean="0"/>
              <a:t>18/01/2019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9" name="Rectangle 18"/>
          <p:cNvSpPr/>
          <p:nvPr/>
        </p:nvSpPr>
        <p:spPr>
          <a:xfrm>
            <a:off x="27444592" y="-45210"/>
            <a:ext cx="2429947" cy="692582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7326675" y="1862897"/>
            <a:ext cx="2618124" cy="483589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16D17883-0086-46B0-B3C1-5FA4F63118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1628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8029" y="-12734"/>
            <a:ext cx="32407317" cy="43219769"/>
            <a:chOff x="-2266" y="-2022"/>
            <a:chExt cx="9146266" cy="6861037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2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11" name="TextBox 10"/>
          <p:cNvSpPr txBox="1"/>
          <p:nvPr/>
        </p:nvSpPr>
        <p:spPr bwMode="gray">
          <a:xfrm>
            <a:off x="24921023" y="18229942"/>
            <a:ext cx="2406703" cy="445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28346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10" name="TextBox 9"/>
          <p:cNvSpPr txBox="1"/>
          <p:nvPr/>
        </p:nvSpPr>
        <p:spPr bwMode="gray">
          <a:xfrm>
            <a:off x="2217496" y="3722880"/>
            <a:ext cx="2131575" cy="445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28346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5690" y="5760088"/>
            <a:ext cx="21888940" cy="18171475"/>
          </a:xfrm>
        </p:spPr>
        <p:txBody>
          <a:bodyPr anchor="ctr"/>
          <a:lstStyle>
            <a:lvl1pPr>
              <a:defRPr sz="12756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4915448" y="23995809"/>
            <a:ext cx="20005575" cy="2098381"/>
          </a:xfrm>
        </p:spPr>
        <p:txBody>
          <a:bodyPr>
            <a:normAutofit/>
          </a:bodyPr>
          <a:lstStyle>
            <a:lvl1pPr marL="0" indent="0">
              <a:buNone/>
              <a:defRPr lang="en-US" sz="4960" b="0" i="0" kern="12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  <a:ea typeface="+mn-ea"/>
              </a:defRPr>
            </a:lvl1pPr>
            <a:lvl2pPr marL="1619951" indent="0">
              <a:buNone/>
              <a:defRPr sz="4252"/>
            </a:lvl2pPr>
            <a:lvl3pPr marL="3239902" indent="0">
              <a:buNone/>
              <a:defRPr sz="3543"/>
            </a:lvl3pPr>
            <a:lvl4pPr marL="4859853" indent="0">
              <a:buNone/>
              <a:defRPr sz="3189"/>
            </a:lvl4pPr>
            <a:lvl5pPr marL="6479804" indent="0">
              <a:buNone/>
              <a:defRPr sz="3189"/>
            </a:lvl5pPr>
            <a:lvl6pPr marL="8099755" indent="0">
              <a:buNone/>
              <a:defRPr sz="3189"/>
            </a:lvl6pPr>
            <a:lvl7pPr marL="9719706" indent="0">
              <a:buNone/>
              <a:defRPr sz="3189"/>
            </a:lvl7pPr>
            <a:lvl8pPr marL="11339657" indent="0">
              <a:buNone/>
              <a:defRPr sz="3189"/>
            </a:lvl8pPr>
            <a:lvl9pPr marL="12959608" indent="0">
              <a:buNone/>
              <a:defRPr sz="3189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3114040" y="31501665"/>
            <a:ext cx="22754636" cy="6413808"/>
          </a:xfrm>
        </p:spPr>
        <p:txBody>
          <a:bodyPr anchor="ctr">
            <a:normAutofit/>
          </a:bodyPr>
          <a:lstStyle>
            <a:lvl1pPr marL="0" indent="0">
              <a:buNone/>
              <a:defRPr sz="6378"/>
            </a:lvl1pPr>
            <a:lvl2pPr marL="1619951" indent="0">
              <a:buNone/>
              <a:defRPr sz="4252"/>
            </a:lvl2pPr>
            <a:lvl3pPr marL="3239902" indent="0">
              <a:buNone/>
              <a:defRPr sz="3543"/>
            </a:lvl3pPr>
            <a:lvl4pPr marL="4859853" indent="0">
              <a:buNone/>
              <a:defRPr sz="3189"/>
            </a:lvl4pPr>
            <a:lvl5pPr marL="6479804" indent="0">
              <a:buNone/>
              <a:defRPr sz="3189"/>
            </a:lvl5pPr>
            <a:lvl6pPr marL="8099755" indent="0">
              <a:buNone/>
              <a:defRPr sz="3189"/>
            </a:lvl6pPr>
            <a:lvl7pPr marL="9719706" indent="0">
              <a:buNone/>
              <a:defRPr sz="3189"/>
            </a:lvl7pPr>
            <a:lvl8pPr marL="11339657" indent="0">
              <a:buNone/>
              <a:defRPr sz="3189"/>
            </a:lvl8pPr>
            <a:lvl9pPr marL="12959608" indent="0">
              <a:buNone/>
              <a:defRPr sz="3189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A70CA-AF42-48D8-89DC-2A01C09DF1E5}" type="datetimeFigureOut">
              <a:rPr lang="pt-BR" smtClean="0"/>
              <a:t>18/01/2019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2" name="Rectangle 21"/>
          <p:cNvSpPr/>
          <p:nvPr/>
        </p:nvSpPr>
        <p:spPr>
          <a:xfrm>
            <a:off x="27444592" y="-45210"/>
            <a:ext cx="2429947" cy="692582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7326675" y="1862897"/>
            <a:ext cx="2618124" cy="483589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16D17883-0086-46B0-B3C1-5FA4F63118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73021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8029" y="-12734"/>
            <a:ext cx="32407317" cy="43219769"/>
            <a:chOff x="-2266" y="-2022"/>
            <a:chExt cx="9146266" cy="686103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9999" y="12960191"/>
            <a:ext cx="22754632" cy="13200195"/>
          </a:xfrm>
        </p:spPr>
        <p:txBody>
          <a:bodyPr anchor="b"/>
          <a:lstStyle>
            <a:lvl1pPr algn="l">
              <a:defRPr sz="14173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69999" y="32500631"/>
            <a:ext cx="22754632" cy="5419923"/>
          </a:xfrm>
        </p:spPr>
        <p:txBody>
          <a:bodyPr anchor="t"/>
          <a:lstStyle>
            <a:lvl1pPr marL="0" indent="0" algn="l">
              <a:buNone/>
              <a:defRPr sz="7086" cap="none">
                <a:solidFill>
                  <a:schemeClr val="accent1"/>
                </a:solidFill>
              </a:defRPr>
            </a:lvl1pPr>
            <a:lvl2pPr marL="1619951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A70CA-AF42-48D8-89DC-2A01C09DF1E5}" type="datetimeFigureOut">
              <a:rPr lang="pt-BR" smtClean="0"/>
              <a:t>18/01/2019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Rectangle 10"/>
          <p:cNvSpPr/>
          <p:nvPr/>
        </p:nvSpPr>
        <p:spPr>
          <a:xfrm>
            <a:off x="27440563" y="246"/>
            <a:ext cx="2429947" cy="692582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7326675" y="1862897"/>
            <a:ext cx="2618124" cy="483589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16D17883-0086-46B0-B3C1-5FA4F63118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33901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4369" y="5804514"/>
            <a:ext cx="22760259" cy="4507229"/>
          </a:xfrm>
        </p:spPr>
        <p:txBody>
          <a:bodyPr anchor="ctr"/>
          <a:lstStyle>
            <a:lvl1pPr>
              <a:defRPr sz="11338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69997" y="15680231"/>
            <a:ext cx="8197016" cy="4144704"/>
          </a:xfrm>
        </p:spPr>
        <p:txBody>
          <a:bodyPr anchor="b">
            <a:noAutofit/>
          </a:bodyPr>
          <a:lstStyle>
            <a:lvl1pPr marL="0" indent="0">
              <a:buNone/>
              <a:defRPr sz="7086" b="0">
                <a:solidFill>
                  <a:schemeClr val="accent1"/>
                </a:solidFill>
              </a:defRPr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3069997" y="19824938"/>
            <a:ext cx="8197016" cy="18127619"/>
          </a:xfrm>
        </p:spPr>
        <p:txBody>
          <a:bodyPr anchor="t">
            <a:normAutofit/>
          </a:bodyPr>
          <a:lstStyle>
            <a:lvl1pPr marL="0" indent="0">
              <a:buNone/>
              <a:defRPr sz="4252"/>
            </a:lvl1pPr>
            <a:lvl2pPr marL="1619951" indent="0">
              <a:buNone/>
              <a:defRPr sz="4252"/>
            </a:lvl2pPr>
            <a:lvl3pPr marL="3239902" indent="0">
              <a:buNone/>
              <a:defRPr sz="3543"/>
            </a:lvl3pPr>
            <a:lvl4pPr marL="4859853" indent="0">
              <a:buNone/>
              <a:defRPr sz="3189"/>
            </a:lvl4pPr>
            <a:lvl5pPr marL="6479804" indent="0">
              <a:buNone/>
              <a:defRPr sz="3189"/>
            </a:lvl5pPr>
            <a:lvl6pPr marL="8099755" indent="0">
              <a:buNone/>
              <a:defRPr sz="3189"/>
            </a:lvl6pPr>
            <a:lvl7pPr marL="9719706" indent="0">
              <a:buNone/>
              <a:defRPr sz="3189"/>
            </a:lvl7pPr>
            <a:lvl8pPr marL="11339657" indent="0">
              <a:buNone/>
              <a:defRPr sz="3189"/>
            </a:lvl8pPr>
            <a:lvl9pPr marL="12959608" indent="0">
              <a:buNone/>
              <a:defRPr sz="3189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076994" y="15655866"/>
            <a:ext cx="8244209" cy="4144704"/>
          </a:xfrm>
        </p:spPr>
        <p:txBody>
          <a:bodyPr anchor="b">
            <a:noAutofit/>
          </a:bodyPr>
          <a:lstStyle>
            <a:lvl1pPr marL="0" indent="0">
              <a:buNone/>
              <a:defRPr sz="7086" b="0">
                <a:solidFill>
                  <a:schemeClr val="accent1"/>
                </a:solidFill>
              </a:defRPr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12076994" y="19824938"/>
            <a:ext cx="8244209" cy="18194707"/>
          </a:xfrm>
        </p:spPr>
        <p:txBody>
          <a:bodyPr anchor="t">
            <a:normAutofit/>
          </a:bodyPr>
          <a:lstStyle>
            <a:lvl1pPr marL="0" indent="0">
              <a:buNone/>
              <a:defRPr sz="4252"/>
            </a:lvl1pPr>
            <a:lvl2pPr marL="1619951" indent="0">
              <a:buNone/>
              <a:defRPr sz="4252"/>
            </a:lvl2pPr>
            <a:lvl3pPr marL="3239902" indent="0">
              <a:buNone/>
              <a:defRPr sz="3543"/>
            </a:lvl3pPr>
            <a:lvl4pPr marL="4859853" indent="0">
              <a:buNone/>
              <a:defRPr sz="3189"/>
            </a:lvl4pPr>
            <a:lvl5pPr marL="6479804" indent="0">
              <a:buNone/>
              <a:defRPr sz="3189"/>
            </a:lvl5pPr>
            <a:lvl6pPr marL="8099755" indent="0">
              <a:buNone/>
              <a:defRPr sz="3189"/>
            </a:lvl6pPr>
            <a:lvl7pPr marL="9719706" indent="0">
              <a:buNone/>
              <a:defRPr sz="3189"/>
            </a:lvl7pPr>
            <a:lvl8pPr marL="11339657" indent="0">
              <a:buNone/>
              <a:defRPr sz="3189"/>
            </a:lvl8pPr>
            <a:lvl9pPr marL="12959608" indent="0">
              <a:buNone/>
              <a:defRPr sz="3189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131181" y="15680231"/>
            <a:ext cx="8198111" cy="4144704"/>
          </a:xfrm>
        </p:spPr>
        <p:txBody>
          <a:bodyPr anchor="b">
            <a:noAutofit/>
          </a:bodyPr>
          <a:lstStyle>
            <a:lvl1pPr marL="0" indent="0">
              <a:buNone/>
              <a:defRPr sz="7086" b="0">
                <a:solidFill>
                  <a:schemeClr val="accent1"/>
                </a:solidFill>
              </a:defRPr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21131181" y="19824938"/>
            <a:ext cx="8198111" cy="18127619"/>
          </a:xfrm>
        </p:spPr>
        <p:txBody>
          <a:bodyPr anchor="t">
            <a:normAutofit/>
          </a:bodyPr>
          <a:lstStyle>
            <a:lvl1pPr marL="0" indent="0">
              <a:buNone/>
              <a:defRPr sz="4252"/>
            </a:lvl1pPr>
            <a:lvl2pPr marL="1619951" indent="0">
              <a:buNone/>
              <a:defRPr sz="4252"/>
            </a:lvl2pPr>
            <a:lvl3pPr marL="3239902" indent="0">
              <a:buNone/>
              <a:defRPr sz="3543"/>
            </a:lvl3pPr>
            <a:lvl4pPr marL="4859853" indent="0">
              <a:buNone/>
              <a:defRPr sz="3189"/>
            </a:lvl4pPr>
            <a:lvl5pPr marL="6479804" indent="0">
              <a:buNone/>
              <a:defRPr sz="3189"/>
            </a:lvl5pPr>
            <a:lvl6pPr marL="8099755" indent="0">
              <a:buNone/>
              <a:defRPr sz="3189"/>
            </a:lvl6pPr>
            <a:lvl7pPr marL="9719706" indent="0">
              <a:buNone/>
              <a:defRPr sz="3189"/>
            </a:lvl7pPr>
            <a:lvl8pPr marL="11339657" indent="0">
              <a:buNone/>
              <a:defRPr sz="3189"/>
            </a:lvl8pPr>
            <a:lvl9pPr marL="12959608" indent="0">
              <a:buNone/>
              <a:defRPr sz="3189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11646952" y="15680235"/>
            <a:ext cx="0" cy="22272323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0726552" y="15680235"/>
            <a:ext cx="0" cy="22272323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A70CA-AF42-48D8-89DC-2A01C09DF1E5}" type="datetimeFigureOut">
              <a:rPr lang="pt-BR" smtClean="0"/>
              <a:t>18/01/2019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7326675" y="1862897"/>
            <a:ext cx="2618124" cy="483589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16D17883-0086-46B0-B3C1-5FA4F63118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53536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9999" y="5840093"/>
            <a:ext cx="22760259" cy="4471650"/>
          </a:xfrm>
        </p:spPr>
        <p:txBody>
          <a:bodyPr anchor="ctr"/>
          <a:lstStyle>
            <a:lvl1pPr>
              <a:defRPr sz="11338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9425" y="26328550"/>
            <a:ext cx="8132877" cy="4144697"/>
          </a:xfrm>
        </p:spPr>
        <p:txBody>
          <a:bodyPr anchor="b">
            <a:noAutofit/>
          </a:bodyPr>
          <a:lstStyle>
            <a:lvl1pPr marL="0" indent="0">
              <a:buNone/>
              <a:defRPr sz="7086" b="0">
                <a:solidFill>
                  <a:schemeClr val="accent1"/>
                </a:solidFill>
              </a:defRPr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3618564" y="15680231"/>
            <a:ext cx="7132297" cy="911725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5669"/>
            </a:lvl1pPr>
            <a:lvl2pPr marL="1619951" indent="0">
              <a:buNone/>
              <a:defRPr sz="5669"/>
            </a:lvl2pPr>
            <a:lvl3pPr marL="3239902" indent="0">
              <a:buNone/>
              <a:defRPr sz="5669"/>
            </a:lvl3pPr>
            <a:lvl4pPr marL="4859853" indent="0">
              <a:buNone/>
              <a:defRPr sz="5669"/>
            </a:lvl4pPr>
            <a:lvl5pPr marL="6479804" indent="0">
              <a:buNone/>
              <a:defRPr sz="5669"/>
            </a:lvl5pPr>
            <a:lvl6pPr marL="8099755" indent="0">
              <a:buNone/>
              <a:defRPr sz="5669"/>
            </a:lvl6pPr>
            <a:lvl7pPr marL="9719706" indent="0">
              <a:buNone/>
              <a:defRPr sz="5669"/>
            </a:lvl7pPr>
            <a:lvl8pPr marL="11339657" indent="0">
              <a:buNone/>
              <a:defRPr sz="5669"/>
            </a:lvl8pPr>
            <a:lvl9pPr marL="12959608" indent="0">
              <a:buNone/>
              <a:defRPr sz="5669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3069994" y="30540344"/>
            <a:ext cx="8182305" cy="7412217"/>
          </a:xfrm>
        </p:spPr>
        <p:txBody>
          <a:bodyPr anchor="t">
            <a:normAutofit/>
          </a:bodyPr>
          <a:lstStyle>
            <a:lvl1pPr marL="0" indent="0">
              <a:buNone/>
              <a:defRPr sz="4252"/>
            </a:lvl1pPr>
            <a:lvl2pPr marL="1619951" indent="0">
              <a:buNone/>
              <a:defRPr sz="4252"/>
            </a:lvl2pPr>
            <a:lvl3pPr marL="3239902" indent="0">
              <a:buNone/>
              <a:defRPr sz="3543"/>
            </a:lvl3pPr>
            <a:lvl4pPr marL="4859853" indent="0">
              <a:buNone/>
              <a:defRPr sz="3189"/>
            </a:lvl4pPr>
            <a:lvl5pPr marL="6479804" indent="0">
              <a:buNone/>
              <a:defRPr sz="3189"/>
            </a:lvl5pPr>
            <a:lvl6pPr marL="8099755" indent="0">
              <a:buNone/>
              <a:defRPr sz="3189"/>
            </a:lvl6pPr>
            <a:lvl7pPr marL="9719706" indent="0">
              <a:buNone/>
              <a:defRPr sz="3189"/>
            </a:lvl7pPr>
            <a:lvl8pPr marL="11339657" indent="0">
              <a:buNone/>
              <a:defRPr sz="3189"/>
            </a:lvl8pPr>
            <a:lvl9pPr marL="12959608" indent="0">
              <a:buNone/>
              <a:defRPr sz="3189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154814" y="26328540"/>
            <a:ext cx="8119926" cy="4144704"/>
          </a:xfrm>
        </p:spPr>
        <p:txBody>
          <a:bodyPr anchor="b">
            <a:noAutofit/>
          </a:bodyPr>
          <a:lstStyle>
            <a:lvl1pPr marL="0" indent="0">
              <a:buNone/>
              <a:defRPr sz="7086" b="0">
                <a:solidFill>
                  <a:schemeClr val="accent1"/>
                </a:solidFill>
              </a:defRPr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16"/>
          </p:nvPr>
        </p:nvSpPr>
        <p:spPr>
          <a:xfrm>
            <a:off x="12580668" y="15665327"/>
            <a:ext cx="7175684" cy="913215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5669"/>
            </a:lvl1pPr>
            <a:lvl2pPr marL="1619951" indent="0">
              <a:buNone/>
              <a:defRPr sz="5669"/>
            </a:lvl2pPr>
            <a:lvl3pPr marL="3239902" indent="0">
              <a:buNone/>
              <a:defRPr sz="5669"/>
            </a:lvl3pPr>
            <a:lvl4pPr marL="4859853" indent="0">
              <a:buNone/>
              <a:defRPr sz="5669"/>
            </a:lvl4pPr>
            <a:lvl5pPr marL="6479804" indent="0">
              <a:buNone/>
              <a:defRPr sz="5669"/>
            </a:lvl5pPr>
            <a:lvl6pPr marL="8099755" indent="0">
              <a:buNone/>
              <a:defRPr sz="5669"/>
            </a:lvl6pPr>
            <a:lvl7pPr marL="9719706" indent="0">
              <a:buNone/>
              <a:defRPr sz="5669"/>
            </a:lvl7pPr>
            <a:lvl8pPr marL="11339657" indent="0">
              <a:buNone/>
              <a:defRPr sz="5669"/>
            </a:lvl8pPr>
            <a:lvl9pPr marL="12959608" indent="0">
              <a:buNone/>
              <a:defRPr sz="5669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12062279" y="30540350"/>
            <a:ext cx="8212461" cy="7485931"/>
          </a:xfrm>
        </p:spPr>
        <p:txBody>
          <a:bodyPr anchor="t">
            <a:normAutofit/>
          </a:bodyPr>
          <a:lstStyle>
            <a:lvl1pPr marL="0" indent="0">
              <a:buNone/>
              <a:defRPr sz="4252"/>
            </a:lvl1pPr>
            <a:lvl2pPr marL="1619951" indent="0">
              <a:buNone/>
              <a:defRPr sz="4252"/>
            </a:lvl2pPr>
            <a:lvl3pPr marL="3239902" indent="0">
              <a:buNone/>
              <a:defRPr sz="3543"/>
            </a:lvl3pPr>
            <a:lvl4pPr marL="4859853" indent="0">
              <a:buNone/>
              <a:defRPr sz="3189"/>
            </a:lvl4pPr>
            <a:lvl5pPr marL="6479804" indent="0">
              <a:buNone/>
              <a:defRPr sz="3189"/>
            </a:lvl5pPr>
            <a:lvl6pPr marL="8099755" indent="0">
              <a:buNone/>
              <a:defRPr sz="3189"/>
            </a:lvl6pPr>
            <a:lvl7pPr marL="9719706" indent="0">
              <a:buNone/>
              <a:defRPr sz="3189"/>
            </a:lvl7pPr>
            <a:lvl8pPr marL="11339657" indent="0">
              <a:buNone/>
              <a:defRPr sz="3189"/>
            </a:lvl8pPr>
            <a:lvl9pPr marL="12959608" indent="0">
              <a:buNone/>
              <a:defRPr sz="3189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131183" y="26246202"/>
            <a:ext cx="8165978" cy="4294136"/>
          </a:xfrm>
        </p:spPr>
        <p:txBody>
          <a:bodyPr anchor="b">
            <a:noAutofit/>
          </a:bodyPr>
          <a:lstStyle>
            <a:lvl1pPr marL="0" indent="0">
              <a:buNone/>
              <a:defRPr sz="7086" b="0">
                <a:solidFill>
                  <a:schemeClr val="accent1"/>
                </a:solidFill>
              </a:defRPr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17"/>
          </p:nvPr>
        </p:nvSpPr>
        <p:spPr>
          <a:xfrm>
            <a:off x="21631223" y="15680231"/>
            <a:ext cx="7153206" cy="911725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5669"/>
            </a:lvl1pPr>
            <a:lvl2pPr marL="1619951" indent="0">
              <a:buNone/>
              <a:defRPr sz="5669"/>
            </a:lvl2pPr>
            <a:lvl3pPr marL="3239902" indent="0">
              <a:buNone/>
              <a:defRPr sz="5669"/>
            </a:lvl3pPr>
            <a:lvl4pPr marL="4859853" indent="0">
              <a:buNone/>
              <a:defRPr sz="5669"/>
            </a:lvl4pPr>
            <a:lvl5pPr marL="6479804" indent="0">
              <a:buNone/>
              <a:defRPr sz="5669"/>
            </a:lvl5pPr>
            <a:lvl6pPr marL="8099755" indent="0">
              <a:buNone/>
              <a:defRPr sz="5669"/>
            </a:lvl6pPr>
            <a:lvl7pPr marL="9719706" indent="0">
              <a:buNone/>
              <a:defRPr sz="5669"/>
            </a:lvl7pPr>
            <a:lvl8pPr marL="11339657" indent="0">
              <a:buNone/>
              <a:defRPr sz="5669"/>
            </a:lvl8pPr>
            <a:lvl9pPr marL="12959608" indent="0">
              <a:buNone/>
              <a:defRPr sz="5669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21131183" y="30540353"/>
            <a:ext cx="8165978" cy="7492564"/>
          </a:xfrm>
        </p:spPr>
        <p:txBody>
          <a:bodyPr anchor="t">
            <a:normAutofit/>
          </a:bodyPr>
          <a:lstStyle>
            <a:lvl1pPr marL="0" indent="0">
              <a:buNone/>
              <a:defRPr sz="4252"/>
            </a:lvl1pPr>
            <a:lvl2pPr marL="1619951" indent="0">
              <a:buNone/>
              <a:defRPr sz="4252"/>
            </a:lvl2pPr>
            <a:lvl3pPr marL="3239902" indent="0">
              <a:buNone/>
              <a:defRPr sz="3543"/>
            </a:lvl3pPr>
            <a:lvl4pPr marL="4859853" indent="0">
              <a:buNone/>
              <a:defRPr sz="3189"/>
            </a:lvl4pPr>
            <a:lvl5pPr marL="6479804" indent="0">
              <a:buNone/>
              <a:defRPr sz="3189"/>
            </a:lvl5pPr>
            <a:lvl6pPr marL="8099755" indent="0">
              <a:buNone/>
              <a:defRPr sz="3189"/>
            </a:lvl6pPr>
            <a:lvl7pPr marL="9719706" indent="0">
              <a:buNone/>
              <a:defRPr sz="3189"/>
            </a:lvl7pPr>
            <a:lvl8pPr marL="11339657" indent="0">
              <a:buNone/>
              <a:defRPr sz="3189"/>
            </a:lvl8pPr>
            <a:lvl9pPr marL="12959608" indent="0">
              <a:buNone/>
              <a:defRPr sz="3189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11672960" y="15680235"/>
            <a:ext cx="0" cy="22272323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0726552" y="15680232"/>
            <a:ext cx="0" cy="22352683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A70CA-AF42-48D8-89DC-2A01C09DF1E5}" type="datetimeFigureOut">
              <a:rPr lang="pt-BR" smtClean="0"/>
              <a:t>18/01/2019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7326675" y="1862897"/>
            <a:ext cx="2618124" cy="483589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16D17883-0086-46B0-B3C1-5FA4F63118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36023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064369" y="5804514"/>
            <a:ext cx="22760259" cy="4507229"/>
          </a:xfrm>
        </p:spPr>
        <p:txBody>
          <a:bodyPr anchor="ctr"/>
          <a:lstStyle>
            <a:lvl1pPr>
              <a:defRPr sz="11338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A70CA-AF42-48D8-89DC-2A01C09DF1E5}" type="datetimeFigureOut">
              <a:rPr lang="pt-BR" smtClean="0"/>
              <a:t>18/01/2019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7326675" y="1862897"/>
            <a:ext cx="2618124" cy="483589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16D17883-0086-46B0-B3C1-5FA4F63118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96506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8029" y="-12734"/>
            <a:ext cx="32407317" cy="43219769"/>
            <a:chOff x="-2266" y="-2022"/>
            <a:chExt cx="9146266" cy="686103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414867" y="402165"/>
              <a:ext cx="46105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7"/>
            <p:cNvSpPr/>
            <p:nvPr/>
          </p:nvSpPr>
          <p:spPr bwMode="gray">
            <a:xfrm rot="5400000">
              <a:off x="1299309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858075" y="9120132"/>
            <a:ext cx="3966553" cy="28800419"/>
          </a:xfrm>
        </p:spPr>
        <p:txBody>
          <a:bodyPr vert="eaVert" anchor="ctr" anchorCtr="0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69995" y="9120129"/>
            <a:ext cx="15651273" cy="288004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A70CA-AF42-48D8-89DC-2A01C09DF1E5}" type="datetimeFigureOut">
              <a:rPr lang="pt-BR" smtClean="0"/>
              <a:t>18/01/2019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3" name="Rectangle 12"/>
          <p:cNvSpPr/>
          <p:nvPr/>
        </p:nvSpPr>
        <p:spPr>
          <a:xfrm>
            <a:off x="27440563" y="246"/>
            <a:ext cx="2429947" cy="692582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7326675" y="1862897"/>
            <a:ext cx="2618124" cy="483589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16D17883-0086-46B0-B3C1-5FA4F63118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613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A70CA-AF42-48D8-89DC-2A01C09DF1E5}" type="datetimeFigureOut">
              <a:rPr lang="pt-BR" smtClean="0"/>
              <a:t>18/01/2019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7207096" y="1862897"/>
            <a:ext cx="2803786" cy="483589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16D17883-0086-46B0-B3C1-5FA4F63118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3571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8029" y="-12734"/>
            <a:ext cx="32407317" cy="43219769"/>
            <a:chOff x="-2266" y="-2022"/>
            <a:chExt cx="9146266" cy="686103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70008" y="14221240"/>
            <a:ext cx="10990257" cy="19026064"/>
          </a:xfrm>
        </p:spPr>
        <p:txBody>
          <a:bodyPr anchor="ctr"/>
          <a:lstStyle>
            <a:lvl1pPr algn="l">
              <a:defRPr sz="11338" b="0" cap="none"/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third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138717" y="14219218"/>
            <a:ext cx="10823336" cy="19026076"/>
          </a:xfrm>
        </p:spPr>
        <p:txBody>
          <a:bodyPr anchor="ctr"/>
          <a:lstStyle>
            <a:lvl1pPr marL="0" indent="0" algn="l">
              <a:buNone/>
              <a:defRPr sz="7086" cap="all">
                <a:solidFill>
                  <a:schemeClr val="accent1"/>
                </a:solidFill>
              </a:defRPr>
            </a:lvl1pPr>
            <a:lvl2pPr marL="1619951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A70CA-AF42-48D8-89DC-2A01C09DF1E5}" type="datetimeFigureOut">
              <a:rPr lang="pt-BR" smtClean="0"/>
              <a:t>18/01/2019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3" name="Rectangle 12"/>
          <p:cNvSpPr/>
          <p:nvPr/>
        </p:nvSpPr>
        <p:spPr>
          <a:xfrm>
            <a:off x="27444592" y="246"/>
            <a:ext cx="2429947" cy="692582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7207096" y="1862897"/>
            <a:ext cx="2803786" cy="483589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16D17883-0086-46B0-B3C1-5FA4F63118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9666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69997" y="15680225"/>
            <a:ext cx="12886650" cy="22240354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42641" y="15680229"/>
            <a:ext cx="12886657" cy="22382976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A70CA-AF42-48D8-89DC-2A01C09DF1E5}" type="datetimeFigureOut">
              <a:rPr lang="pt-BR" smtClean="0"/>
              <a:t>18/01/2019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7207096" y="1862897"/>
            <a:ext cx="2803786" cy="483589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16D17883-0086-46B0-B3C1-5FA4F63118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3119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69997" y="15680231"/>
            <a:ext cx="12886650" cy="4783000"/>
          </a:xfrm>
        </p:spPr>
        <p:txBody>
          <a:bodyPr anchor="b">
            <a:noAutofit/>
          </a:bodyPr>
          <a:lstStyle>
            <a:lvl1pPr marL="0" indent="0">
              <a:buNone/>
              <a:defRPr sz="8504" b="0">
                <a:solidFill>
                  <a:schemeClr val="accent1"/>
                </a:solidFill>
              </a:defRPr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69999" y="20460400"/>
            <a:ext cx="12886647" cy="17460170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42639" y="15677397"/>
            <a:ext cx="12886654" cy="4783000"/>
          </a:xfrm>
        </p:spPr>
        <p:txBody>
          <a:bodyPr anchor="b">
            <a:noAutofit/>
          </a:bodyPr>
          <a:lstStyle>
            <a:lvl1pPr marL="0" indent="0">
              <a:buNone/>
              <a:defRPr sz="8504" b="0">
                <a:solidFill>
                  <a:schemeClr val="accent1"/>
                </a:solidFill>
              </a:defRPr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42642" y="20460400"/>
            <a:ext cx="12886654" cy="17473701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A70CA-AF42-48D8-89DC-2A01C09DF1E5}" type="datetimeFigureOut">
              <a:rPr lang="pt-BR" smtClean="0"/>
              <a:t>18/01/2019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7207096" y="1862897"/>
            <a:ext cx="2803786" cy="483589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16D17883-0086-46B0-B3C1-5FA4F63118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8980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A70CA-AF42-48D8-89DC-2A01C09DF1E5}" type="datetimeFigureOut">
              <a:rPr lang="pt-BR" smtClean="0"/>
              <a:t>18/01/2019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7207096" y="1862897"/>
            <a:ext cx="2803786" cy="483589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16D17883-0086-46B0-B3C1-5FA4F63118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9144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A70CA-AF42-48D8-89DC-2A01C09DF1E5}" type="datetimeFigureOut">
              <a:rPr lang="pt-BR" smtClean="0"/>
              <a:t>18/01/2019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Rectangle 10"/>
          <p:cNvSpPr/>
          <p:nvPr/>
        </p:nvSpPr>
        <p:spPr>
          <a:xfrm>
            <a:off x="27444592" y="-8844"/>
            <a:ext cx="2429947" cy="692582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7207096" y="1862897"/>
            <a:ext cx="2803786" cy="483589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16D17883-0086-46B0-B3C1-5FA4F63118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37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029" y="-12734"/>
            <a:ext cx="32407317" cy="43219769"/>
            <a:chOff x="-2266" y="-2022"/>
            <a:chExt cx="9146266" cy="6861037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8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9996" y="9120135"/>
            <a:ext cx="9611328" cy="9421166"/>
          </a:xfrm>
        </p:spPr>
        <p:txBody>
          <a:bodyPr anchor="b"/>
          <a:lstStyle>
            <a:lvl1pPr algn="l">
              <a:defRPr sz="8504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88756" y="9152142"/>
            <a:ext cx="12872020" cy="28800425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3069996" y="19444980"/>
            <a:ext cx="9611328" cy="18507587"/>
          </a:xfrm>
        </p:spPr>
        <p:txBody>
          <a:bodyPr/>
          <a:lstStyle>
            <a:lvl1pPr marL="0" indent="0">
              <a:buNone/>
              <a:defRPr sz="496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1619951" indent="0">
              <a:buNone/>
              <a:defRPr sz="4252"/>
            </a:lvl2pPr>
            <a:lvl3pPr marL="3239902" indent="0">
              <a:buNone/>
              <a:defRPr sz="3543"/>
            </a:lvl3pPr>
            <a:lvl4pPr marL="4859853" indent="0">
              <a:buNone/>
              <a:defRPr sz="3189"/>
            </a:lvl4pPr>
            <a:lvl5pPr marL="6479804" indent="0">
              <a:buNone/>
              <a:defRPr sz="3189"/>
            </a:lvl5pPr>
            <a:lvl6pPr marL="8099755" indent="0">
              <a:buNone/>
              <a:defRPr sz="3189"/>
            </a:lvl6pPr>
            <a:lvl7pPr marL="9719706" indent="0">
              <a:buNone/>
              <a:defRPr sz="3189"/>
            </a:lvl7pPr>
            <a:lvl8pPr marL="11339657" indent="0">
              <a:buNone/>
              <a:defRPr sz="3189"/>
            </a:lvl8pPr>
            <a:lvl9pPr marL="12959608" indent="0">
              <a:buNone/>
              <a:defRPr sz="3189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A70CA-AF42-48D8-89DC-2A01C09DF1E5}" type="datetimeFigureOut">
              <a:rPr lang="pt-BR" smtClean="0"/>
              <a:t>18/01/2019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9" name="Rectangle 18"/>
          <p:cNvSpPr/>
          <p:nvPr/>
        </p:nvSpPr>
        <p:spPr>
          <a:xfrm>
            <a:off x="27444592" y="-8844"/>
            <a:ext cx="2429947" cy="692582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7207096" y="1862897"/>
            <a:ext cx="2803786" cy="483589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16D17883-0086-46B0-B3C1-5FA4F63118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3097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029" y="-12734"/>
            <a:ext cx="32407317" cy="43219769"/>
            <a:chOff x="-2266" y="-2022"/>
            <a:chExt cx="9146266" cy="6861037"/>
          </a:xfrm>
        </p:grpSpPr>
        <p:sp>
          <p:nvSpPr>
            <p:cNvPr id="21" name="Rectangle 2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Oval 25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8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7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382" y="8460676"/>
            <a:ext cx="10636554" cy="10161315"/>
          </a:xfrm>
        </p:spPr>
        <p:txBody>
          <a:bodyPr anchor="b">
            <a:normAutofit/>
          </a:bodyPr>
          <a:lstStyle>
            <a:lvl1pPr algn="l">
              <a:defRPr sz="8504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6734349" y="8320123"/>
            <a:ext cx="9889514" cy="2656039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5669"/>
            </a:lvl1pPr>
            <a:lvl2pPr marL="1619951" indent="0">
              <a:buNone/>
              <a:defRPr sz="5669"/>
            </a:lvl2pPr>
            <a:lvl3pPr marL="3239902" indent="0">
              <a:buNone/>
              <a:defRPr sz="5669"/>
            </a:lvl3pPr>
            <a:lvl4pPr marL="4859853" indent="0">
              <a:buNone/>
              <a:defRPr sz="5669"/>
            </a:lvl4pPr>
            <a:lvl5pPr marL="6479804" indent="0">
              <a:buNone/>
              <a:defRPr sz="5669"/>
            </a:lvl5pPr>
            <a:lvl6pPr marL="8099755" indent="0">
              <a:buNone/>
              <a:defRPr sz="5669"/>
            </a:lvl6pPr>
            <a:lvl7pPr marL="9719706" indent="0">
              <a:buNone/>
              <a:defRPr sz="5669"/>
            </a:lvl7pPr>
            <a:lvl8pPr marL="11339657" indent="0">
              <a:buNone/>
              <a:defRPr sz="5669"/>
            </a:lvl8pPr>
            <a:lvl9pPr marL="12959608" indent="0">
              <a:buNone/>
              <a:defRPr sz="5669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3017386" y="19440287"/>
            <a:ext cx="10636554" cy="15440228"/>
          </a:xfrm>
        </p:spPr>
        <p:txBody>
          <a:bodyPr>
            <a:normAutofit/>
          </a:bodyPr>
          <a:lstStyle>
            <a:lvl1pPr marL="0" indent="0">
              <a:buNone/>
              <a:defRPr sz="496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1619951" indent="0">
              <a:buNone/>
              <a:defRPr sz="4252"/>
            </a:lvl2pPr>
            <a:lvl3pPr marL="3239902" indent="0">
              <a:buNone/>
              <a:defRPr sz="3543"/>
            </a:lvl3pPr>
            <a:lvl4pPr marL="4859853" indent="0">
              <a:buNone/>
              <a:defRPr sz="3189"/>
            </a:lvl4pPr>
            <a:lvl5pPr marL="6479804" indent="0">
              <a:buNone/>
              <a:defRPr sz="3189"/>
            </a:lvl5pPr>
            <a:lvl6pPr marL="8099755" indent="0">
              <a:buNone/>
              <a:defRPr sz="3189"/>
            </a:lvl6pPr>
            <a:lvl7pPr marL="9719706" indent="0">
              <a:buNone/>
              <a:defRPr sz="3189"/>
            </a:lvl7pPr>
            <a:lvl8pPr marL="11339657" indent="0">
              <a:buNone/>
              <a:defRPr sz="3189"/>
            </a:lvl8pPr>
            <a:lvl9pPr marL="12959608" indent="0">
              <a:buNone/>
              <a:defRPr sz="3189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A70CA-AF42-48D8-89DC-2A01C09DF1E5}" type="datetimeFigureOut">
              <a:rPr lang="pt-BR" smtClean="0"/>
              <a:t>18/01/2019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4" name="Rectangle 13"/>
          <p:cNvSpPr/>
          <p:nvPr/>
        </p:nvSpPr>
        <p:spPr>
          <a:xfrm>
            <a:off x="27444592" y="-8844"/>
            <a:ext cx="2429947" cy="692582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7207096" y="1862897"/>
            <a:ext cx="2803786" cy="483589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16D17883-0086-46B0-B3C1-5FA4F63118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0006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8029" y="-12734"/>
            <a:ext cx="32407317" cy="43219769"/>
            <a:chOff x="-2266" y="-2022"/>
            <a:chExt cx="9146266" cy="6861037"/>
          </a:xfrm>
        </p:grpSpPr>
        <p:sp>
          <p:nvSpPr>
            <p:cNvPr id="19" name="Rectangle 18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6" name="Freeform 25"/>
            <p:cNvSpPr/>
            <p:nvPr/>
          </p:nvSpPr>
          <p:spPr bwMode="gray">
            <a:xfrm>
              <a:off x="485023" y="1856958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7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3069999" y="5840083"/>
            <a:ext cx="22482711" cy="44716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69999" y="15680241"/>
            <a:ext cx="22482711" cy="222403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787208" y="40171286"/>
            <a:ext cx="3509919" cy="1440393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3189" b="1" i="0">
                <a:solidFill>
                  <a:schemeClr val="accent1"/>
                </a:solidFill>
              </a:defRPr>
            </a:lvl1pPr>
          </a:lstStyle>
          <a:p>
            <a:fld id="{BF0A70CA-AF42-48D8-89DC-2A01C09DF1E5}" type="datetimeFigureOut">
              <a:rPr lang="pt-BR" smtClean="0"/>
              <a:t>18/01/2019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93491" y="40146706"/>
            <a:ext cx="13676138" cy="14403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3189" b="1" i="0">
                <a:solidFill>
                  <a:schemeClr val="accent1"/>
                </a:solidFill>
              </a:defRPr>
            </a:lvl1pPr>
          </a:lstStyle>
          <a:p>
            <a:endParaRPr lang="pt-BR"/>
          </a:p>
        </p:txBody>
      </p:sp>
      <p:sp>
        <p:nvSpPr>
          <p:cNvPr id="29" name="Rectangle 28"/>
          <p:cNvSpPr/>
          <p:nvPr/>
        </p:nvSpPr>
        <p:spPr>
          <a:xfrm>
            <a:off x="27444592" y="0"/>
            <a:ext cx="2429947" cy="692582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27207096" y="1862897"/>
            <a:ext cx="2803786" cy="4835895"/>
          </a:xfrm>
          <a:prstGeom prst="rect">
            <a:avLst/>
          </a:prstGeom>
        </p:spPr>
        <p:txBody>
          <a:bodyPr anchor="b"/>
          <a:lstStyle>
            <a:lvl1pPr algn="ctr">
              <a:defRPr sz="9921">
                <a:solidFill>
                  <a:schemeClr val="bg1"/>
                </a:solidFill>
              </a:defRPr>
            </a:lvl1pPr>
          </a:lstStyle>
          <a:p>
            <a:fld id="{16D17883-0086-46B0-B3C1-5FA4F63118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8949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</p:sldLayoutIdLst>
  <p:txStyles>
    <p:titleStyle>
      <a:lvl1pPr algn="l" defTabSz="1619951" rtl="0" eaLnBrk="1" latinLnBrk="0" hangingPunct="1">
        <a:spcBef>
          <a:spcPct val="0"/>
        </a:spcBef>
        <a:buNone/>
        <a:defRPr sz="11338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214963" indent="-1214963" algn="l" defTabSz="1619951" rtl="0" eaLnBrk="1" latinLnBrk="0" hangingPunct="1">
        <a:spcBef>
          <a:spcPts val="354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6378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429927" indent="-1004370" algn="l" defTabSz="1619951" rtl="0" eaLnBrk="1" latinLnBrk="0" hangingPunct="1">
        <a:spcBef>
          <a:spcPts val="354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5669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3401897" indent="-809976" algn="l" defTabSz="1619951" rtl="0" eaLnBrk="1" latinLnBrk="0" hangingPunct="1">
        <a:spcBef>
          <a:spcPts val="354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496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4373868" indent="-809976" algn="l" defTabSz="1619951" rtl="0" eaLnBrk="1" latinLnBrk="0" hangingPunct="1">
        <a:spcBef>
          <a:spcPts val="354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4252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5345838" indent="-809976" algn="l" defTabSz="1619951" rtl="0" eaLnBrk="1" latinLnBrk="0" hangingPunct="1">
        <a:spcBef>
          <a:spcPts val="354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4252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6429491" indent="-809976" algn="l" defTabSz="1619951" rtl="0" eaLnBrk="1" latinLnBrk="0" hangingPunct="1">
        <a:spcBef>
          <a:spcPts val="354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4252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7340802" indent="-809976" algn="l" defTabSz="1619951" rtl="0" eaLnBrk="1" latinLnBrk="0" hangingPunct="1">
        <a:spcBef>
          <a:spcPts val="354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4252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8004089" indent="-809976" algn="l" defTabSz="1619951" rtl="0" eaLnBrk="1" latinLnBrk="0" hangingPunct="1">
        <a:spcBef>
          <a:spcPts val="354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4252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8809104" indent="-809976" algn="l" defTabSz="1619951" rtl="0" eaLnBrk="1" latinLnBrk="0" hangingPunct="1">
        <a:spcBef>
          <a:spcPts val="354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4252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19951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1619951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1619951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1619951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1619951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1619951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1619951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1619951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1619951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06356" y="16415743"/>
            <a:ext cx="23186577" cy="4148997"/>
          </a:xfrm>
        </p:spPr>
        <p:txBody>
          <a:bodyPr>
            <a:noAutofit/>
          </a:bodyPr>
          <a:lstStyle/>
          <a:p>
            <a:pPr algn="ctr"/>
            <a:r>
              <a:rPr lang="pt-BR" sz="15300" dirty="0" smtClean="0"/>
              <a:t>Captura de LIO pela íris em paciente com </a:t>
            </a:r>
            <a:r>
              <a:rPr lang="pt-BR" sz="15300" dirty="0" err="1" smtClean="0"/>
              <a:t>uveíte</a:t>
            </a:r>
            <a:endParaRPr lang="pt-BR" sz="153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182420" y="25632767"/>
            <a:ext cx="23330592" cy="3960440"/>
          </a:xfrm>
        </p:spPr>
        <p:txBody>
          <a:bodyPr>
            <a:normAutofit/>
          </a:bodyPr>
          <a:lstStyle/>
          <a:p>
            <a:r>
              <a:rPr lang="pt-BR" sz="8800" dirty="0" smtClean="0">
                <a:solidFill>
                  <a:schemeClr val="bg1"/>
                </a:solidFill>
              </a:rPr>
              <a:t>AUTOR: EDUARDO NOGUEIRA LIMA SOUSA</a:t>
            </a:r>
            <a:endParaRPr lang="pt-BR" sz="8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66196" y="11087151"/>
            <a:ext cx="26158445" cy="22418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B w="0" h="12700"/>
          </a:sp3d>
        </p:spPr>
      </p:pic>
    </p:spTree>
    <p:extLst>
      <p:ext uri="{BB962C8B-B14F-4D97-AF65-F5344CB8AC3E}">
        <p14:creationId xmlns:p14="http://schemas.microsoft.com/office/powerpoint/2010/main" val="136547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Íon - Sala da Diretoria">
  <a:themeElements>
    <a:clrScheme name="Escala de Cinza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Íon - Sala da Diretoria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Íon - Sala da Diretoria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37</TotalTime>
  <Words>15</Words>
  <Application>Microsoft Office PowerPoint</Application>
  <PresentationFormat>Personalizar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6" baseType="lpstr">
      <vt:lpstr>Arial</vt:lpstr>
      <vt:lpstr>Century Gothic</vt:lpstr>
      <vt:lpstr>Wingdings 3</vt:lpstr>
      <vt:lpstr>Íon - Sala da Diretoria</vt:lpstr>
      <vt:lpstr>Captura de LIO pela íris em paciente com uveíte</vt:lpstr>
      <vt:lpstr>Apresentação do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Captura de LIO pela íris em paciente com uveíte</dc:title>
  <dc:creator>Eduardo Nogueira</dc:creator>
  <cp:lastModifiedBy>Usuário do Windows</cp:lastModifiedBy>
  <cp:revision>2</cp:revision>
  <dcterms:created xsi:type="dcterms:W3CDTF">2019-01-19T00:39:01Z</dcterms:created>
  <dcterms:modified xsi:type="dcterms:W3CDTF">2019-01-19T01:42:02Z</dcterms:modified>
</cp:coreProperties>
</file>