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2"/>
  </p:normalViewPr>
  <p:slideViewPr>
    <p:cSldViewPr snapToGrid="0" snapToObjects="1">
      <p:cViewPr varScale="1">
        <p:scale>
          <a:sx n="17" d="100"/>
          <a:sy n="17" d="100"/>
        </p:scale>
        <p:origin x="3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19885" y="580072"/>
            <a:ext cx="29157929" cy="9501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16027" tIns="216027" rIns="216027" bIns="216027" anchor="ctr"/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19885" y="10081259"/>
            <a:ext cx="29157929" cy="33124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16027" tIns="216027" rIns="216027" bIns="216027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9604661" y="40540654"/>
            <a:ext cx="1178552" cy="13083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619250" marR="0" indent="-161925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704190" marR="0" indent="-1543603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763692" marR="0" indent="-1442517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8196011" marR="0" indent="-1715836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7696567" marR="0" indent="-905580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8153767" marR="0" indent="-905580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8610967" marR="0" indent="-905580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9068167" marR="0" indent="-905580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9525367" marR="0" indent="-905580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"/>
        <a:tabLst/>
        <a:defRPr sz="1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7CED84-BE2E-3F4A-8C4F-5AFE73E89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32385000" cy="43205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Zago Ribeiro</cp:lastModifiedBy>
  <cp:revision>3</cp:revision>
  <dcterms:modified xsi:type="dcterms:W3CDTF">2019-01-18T00:37:50Z</dcterms:modified>
</cp:coreProperties>
</file>