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32405638" cy="43205400"/>
  <p:notesSz cx="6858000" cy="9144000"/>
  <p:defaultTextStyle>
    <a:defPPr>
      <a:defRPr lang="en-US"/>
    </a:defPPr>
    <a:lvl1pPr marL="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" d="100"/>
          <a:sy n="14" d="100"/>
        </p:scale>
        <p:origin x="-2600" y="-120"/>
      </p:cViewPr>
      <p:guideLst>
        <p:guide orient="horz" pos="13608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423" y="13421680"/>
            <a:ext cx="27544792" cy="9261158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846" y="24483060"/>
            <a:ext cx="22683947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9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4087" y="1730222"/>
            <a:ext cx="7291269" cy="36864608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82" y="1730222"/>
            <a:ext cx="21333712" cy="36864608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3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8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822" y="27763473"/>
            <a:ext cx="27544792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822" y="18312295"/>
            <a:ext cx="27544792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82" y="10081263"/>
            <a:ext cx="14312490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866" y="10081263"/>
            <a:ext cx="14312490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6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82" y="9671212"/>
            <a:ext cx="14318118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82" y="13701713"/>
            <a:ext cx="14318118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1616" y="9671212"/>
            <a:ext cx="14323742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1616" y="13701713"/>
            <a:ext cx="14323742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2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4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83" y="1720215"/>
            <a:ext cx="10661232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704" y="1720218"/>
            <a:ext cx="18115652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83" y="9041133"/>
            <a:ext cx="10661232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732" y="30243780"/>
            <a:ext cx="19443383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732" y="3860483"/>
            <a:ext cx="19443383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732" y="33814229"/>
            <a:ext cx="19443383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2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82" y="1730219"/>
            <a:ext cx="29165074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82" y="10081263"/>
            <a:ext cx="29165074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82" y="40045008"/>
            <a:ext cx="756131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927" y="40045008"/>
            <a:ext cx="1026178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4040" y="40045008"/>
            <a:ext cx="756131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3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16027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2160270" rtl="0" eaLnBrk="1" latinLnBrk="0" hangingPunct="1">
        <a:spcBef>
          <a:spcPct val="20000"/>
        </a:spcBef>
        <a:buFont typeface="Arial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2160270" rtl="0" eaLnBrk="1" latinLnBrk="0" hangingPunct="1">
        <a:spcBef>
          <a:spcPct val="20000"/>
        </a:spcBef>
        <a:buFont typeface="Arial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2160270" rtl="0" eaLnBrk="1" latinLnBrk="0" hangingPunct="1">
        <a:spcBef>
          <a:spcPct val="20000"/>
        </a:spcBef>
        <a:buFont typeface="Arial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2160270" rtl="0" eaLnBrk="1" latinLnBrk="0" hangingPunct="1">
        <a:spcBef>
          <a:spcPct val="20000"/>
        </a:spcBef>
        <a:buFont typeface="Arial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2160270" rtl="0" eaLnBrk="1" latinLnBrk="0" hangingPunct="1">
        <a:spcBef>
          <a:spcPct val="20000"/>
        </a:spcBef>
        <a:buFont typeface="Arial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7320" y="4160523"/>
            <a:ext cx="27544792" cy="92611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Luis Filipe Nakayama</a:t>
            </a:r>
            <a:br>
              <a:rPr lang="en-US" dirty="0" smtClean="0"/>
            </a:br>
            <a:r>
              <a:rPr lang="en-US" dirty="0" smtClean="0"/>
              <a:t>Escola Paulista de Medicina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7320" y="15261044"/>
            <a:ext cx="24219518" cy="9119373"/>
          </a:xfrm>
        </p:spPr>
        <p:txBody>
          <a:bodyPr>
            <a:normAutofit/>
          </a:bodyPr>
          <a:lstStyle/>
          <a:p>
            <a:pPr algn="l"/>
            <a:r>
              <a:rPr lang="pt-BR" sz="10000" smtClean="0"/>
              <a:t>Paciente </a:t>
            </a:r>
            <a:r>
              <a:rPr lang="pt-BR" sz="10000" dirty="0" smtClean="0"/>
              <a:t>com </a:t>
            </a:r>
            <a:r>
              <a:rPr lang="pt-BR" sz="10000" dirty="0" err="1" smtClean="0"/>
              <a:t>Retinite</a:t>
            </a:r>
            <a:r>
              <a:rPr lang="pt-BR" sz="10000" dirty="0" smtClean="0"/>
              <a:t> </a:t>
            </a:r>
            <a:r>
              <a:rPr lang="pt-BR" sz="10000" dirty="0" err="1" smtClean="0"/>
              <a:t>Punctata</a:t>
            </a:r>
            <a:r>
              <a:rPr lang="pt-BR" sz="10000" dirty="0" smtClean="0"/>
              <a:t> </a:t>
            </a:r>
            <a:r>
              <a:rPr lang="pt-BR" sz="10000" dirty="0" err="1" smtClean="0"/>
              <a:t>Albescens</a:t>
            </a:r>
            <a:r>
              <a:rPr lang="pt-BR" sz="10000" dirty="0" smtClean="0"/>
              <a:t> avaliado com </a:t>
            </a:r>
            <a:r>
              <a:rPr lang="pt-BR" sz="10000" dirty="0" err="1" smtClean="0"/>
              <a:t>retinografia</a:t>
            </a:r>
            <a:r>
              <a:rPr lang="pt-BR" sz="10000" dirty="0" smtClean="0"/>
              <a:t> colorida e </a:t>
            </a:r>
            <a:r>
              <a:rPr lang="pt-BR" sz="10000" dirty="0" err="1" smtClean="0"/>
              <a:t>red-free</a:t>
            </a:r>
            <a:r>
              <a:rPr lang="pt-BR" sz="10000" dirty="0" smtClean="0"/>
              <a:t>.</a:t>
            </a:r>
            <a:endParaRPr lang="en-US" sz="10000" dirty="0"/>
          </a:p>
        </p:txBody>
      </p:sp>
      <p:sp>
        <p:nvSpPr>
          <p:cNvPr id="4" name="TextBox 3"/>
          <p:cNvSpPr txBox="1"/>
          <p:nvPr/>
        </p:nvSpPr>
        <p:spPr>
          <a:xfrm>
            <a:off x="11157154" y="20230560"/>
            <a:ext cx="184666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763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icardo.00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02411"/>
            <a:ext cx="32700456" cy="1727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17</Words>
  <Application>Microsoft Macintosh PowerPoint</Application>
  <PresentationFormat>Custom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Luis Filipe Nakayama Escola Paulista de Medicina</vt:lpstr>
      <vt:lpstr>PowerPoint Presentation</vt:lpstr>
    </vt:vector>
  </TitlesOfParts>
  <Company>Escola Paulista de Medicina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Luis Filipe Nakayama Escola Paulista de Medicina</dc:title>
  <dc:creator>Luis Nakayama</dc:creator>
  <cp:lastModifiedBy>Luis Nakayama</cp:lastModifiedBy>
  <cp:revision>8</cp:revision>
  <dcterms:created xsi:type="dcterms:W3CDTF">2019-01-10T21:15:34Z</dcterms:created>
  <dcterms:modified xsi:type="dcterms:W3CDTF">2019-01-11T01:08:57Z</dcterms:modified>
</cp:coreProperties>
</file>