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32405638" cy="43205400"/>
  <p:notesSz cx="6858000" cy="9144000"/>
  <p:defaultTextStyle>
    <a:defPPr>
      <a:defRPr lang="en-US"/>
    </a:defPPr>
    <a:lvl1pPr marL="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" d="100"/>
          <a:sy n="10" d="100"/>
        </p:scale>
        <p:origin x="-3008" y="-664"/>
      </p:cViewPr>
      <p:guideLst>
        <p:guide orient="horz" pos="13608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423" y="13421680"/>
            <a:ext cx="27544792" cy="9261158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846" y="24483060"/>
            <a:ext cx="22683947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9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4087" y="1730222"/>
            <a:ext cx="7291269" cy="3686460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82" y="1730222"/>
            <a:ext cx="21333712" cy="36864608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3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8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22" y="27763473"/>
            <a:ext cx="27544792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822" y="18312295"/>
            <a:ext cx="27544792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82" y="10081263"/>
            <a:ext cx="143124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866" y="10081263"/>
            <a:ext cx="143124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6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9671212"/>
            <a:ext cx="14318118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82" y="13701713"/>
            <a:ext cx="14318118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1616" y="9671212"/>
            <a:ext cx="14323742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1616" y="13701713"/>
            <a:ext cx="14323742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2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4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83" y="1720215"/>
            <a:ext cx="10661232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704" y="1720218"/>
            <a:ext cx="18115652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83" y="9041133"/>
            <a:ext cx="10661232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732" y="30243780"/>
            <a:ext cx="19443383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732" y="3860483"/>
            <a:ext cx="19443383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732" y="33814229"/>
            <a:ext cx="19443383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2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82" y="1730219"/>
            <a:ext cx="29165074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10081263"/>
            <a:ext cx="29165074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82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F5D0-26D8-3749-AB62-D9288592306D}" type="datetimeFigureOut">
              <a:rPr lang="en-US" smtClean="0"/>
              <a:t>10/01/19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927" y="40045008"/>
            <a:ext cx="1026178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4040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D989-FD7B-9143-BF23-0EA4F56F7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3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16027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2160270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2160270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2160270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2160270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2160270" rtl="0" eaLnBrk="1" latinLnBrk="0" hangingPunct="1">
        <a:spcBef>
          <a:spcPct val="20000"/>
        </a:spcBef>
        <a:buFont typeface="Arial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7320" y="4160523"/>
            <a:ext cx="27544792" cy="92611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Luis Filipe Nakayama</a:t>
            </a:r>
            <a:br>
              <a:rPr lang="en-US" dirty="0" smtClean="0"/>
            </a:br>
            <a:r>
              <a:rPr lang="en-US" dirty="0" smtClean="0"/>
              <a:t>Escola Paulista de Medicina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7320" y="15261044"/>
            <a:ext cx="24219518" cy="9119373"/>
          </a:xfrm>
        </p:spPr>
        <p:txBody>
          <a:bodyPr>
            <a:normAutofit/>
          </a:bodyPr>
          <a:lstStyle/>
          <a:p>
            <a:pPr algn="l"/>
            <a:r>
              <a:rPr lang="pt-BR" sz="10000" dirty="0" smtClean="0"/>
              <a:t>	</a:t>
            </a:r>
            <a:r>
              <a:rPr lang="pt-BR" sz="10000" dirty="0"/>
              <a:t>Membrana </a:t>
            </a:r>
            <a:r>
              <a:rPr lang="pt-BR" sz="10000" dirty="0" err="1"/>
              <a:t>neosvascular</a:t>
            </a:r>
            <a:r>
              <a:rPr lang="pt-BR" sz="10000" dirty="0"/>
              <a:t> </a:t>
            </a:r>
            <a:r>
              <a:rPr lang="pt-BR" sz="10000" dirty="0" err="1"/>
              <a:t>subretiniana</a:t>
            </a:r>
            <a:r>
              <a:rPr lang="pt-BR" sz="10000" dirty="0"/>
              <a:t> em paciente com </a:t>
            </a:r>
            <a:r>
              <a:rPr lang="pt-BR" sz="10000" dirty="0" smtClean="0"/>
              <a:t>rotura </a:t>
            </a:r>
            <a:r>
              <a:rPr lang="pt-BR" sz="10000" dirty="0"/>
              <a:t>de </a:t>
            </a:r>
            <a:r>
              <a:rPr lang="pt-BR" sz="10000" dirty="0" err="1"/>
              <a:t>coróide</a:t>
            </a:r>
            <a:r>
              <a:rPr lang="pt-BR" sz="10000" dirty="0"/>
              <a:t> avaliado com OCT </a:t>
            </a:r>
            <a:r>
              <a:rPr lang="pt-BR" sz="10000" dirty="0" err="1"/>
              <a:t>Angiography</a:t>
            </a:r>
            <a:r>
              <a:rPr lang="pt-BR" sz="10000" dirty="0"/>
              <a:t>.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87576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M.00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64040"/>
            <a:ext cx="32405638" cy="1975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3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Luis Filipe Nakayama Escola Paulista de Medicina</vt:lpstr>
      <vt:lpstr>PowerPoint Presentation</vt:lpstr>
    </vt:vector>
  </TitlesOfParts>
  <Company>Escola Paulista de Medicina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Luis Filipe Nakayama Escola Paulista de Medicina</dc:title>
  <dc:creator>Luis Nakayama</dc:creator>
  <cp:lastModifiedBy>Luis Nakayama</cp:lastModifiedBy>
  <cp:revision>7</cp:revision>
  <dcterms:created xsi:type="dcterms:W3CDTF">2019-01-10T21:15:34Z</dcterms:created>
  <dcterms:modified xsi:type="dcterms:W3CDTF">2019-01-11T00:57:39Z</dcterms:modified>
</cp:coreProperties>
</file>