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32397700" cy="43192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12" name="Nível de Corpo Um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Nível de Corpo Um…"/>
          <p:cNvSpPr txBox="1"/>
          <p:nvPr>
            <p:ph type="body" sz="quarter" idx="1"/>
          </p:nvPr>
        </p:nvSpPr>
        <p:spPr>
          <a:xfrm>
            <a:off x="3163834" y="25298040"/>
            <a:ext cx="26070035" cy="1828317"/>
          </a:xfrm>
          <a:prstGeom prst="rect">
            <a:avLst/>
          </a:prstGeom>
        </p:spPr>
        <p:txBody>
          <a:bodyPr/>
          <a:lstStyle>
            <a:lvl1pPr>
              <a:defRPr i="1" sz="10600"/>
            </a:lvl1pPr>
            <a:lvl2pPr>
              <a:defRPr i="1" sz="10600"/>
            </a:lvl2pPr>
            <a:lvl3pPr>
              <a:defRPr i="1" sz="10600"/>
            </a:lvl3pPr>
            <a:lvl4pPr>
              <a:defRPr i="1" sz="10600"/>
            </a:lvl4pPr>
            <a:lvl5pPr>
              <a:defRPr i="1" sz="106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94" name="“Digite uma citação aqui.”"/>
          <p:cNvSpPr txBox="1"/>
          <p:nvPr>
            <p:ph type="body" sz="quarter" idx="13"/>
          </p:nvPr>
        </p:nvSpPr>
        <p:spPr>
          <a:xfrm>
            <a:off x="3163837" y="19576054"/>
            <a:ext cx="26070028" cy="2521953"/>
          </a:xfrm>
          <a:prstGeom prst="rect">
            <a:avLst/>
          </a:prstGeom>
        </p:spPr>
        <p:txBody>
          <a:bodyPr anchor="ctr"/>
          <a:lstStyle/>
          <a:p>
            <a:pPr defTabSz="2457708">
              <a:defRPr sz="15389"/>
            </a:pPr>
          </a:p>
        </p:txBody>
      </p:sp>
      <p:sp>
        <p:nvSpPr>
          <p:cNvPr id="9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m"/>
          <p:cNvSpPr/>
          <p:nvPr>
            <p:ph type="pic" idx="13"/>
          </p:nvPr>
        </p:nvSpPr>
        <p:spPr>
          <a:xfrm>
            <a:off x="0" y="9447210"/>
            <a:ext cx="32397700" cy="242982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m"/>
          <p:cNvSpPr/>
          <p:nvPr>
            <p:ph type="pic" sz="half" idx="13"/>
          </p:nvPr>
        </p:nvSpPr>
        <p:spPr>
          <a:xfrm>
            <a:off x="4049712" y="11124045"/>
            <a:ext cx="24298277" cy="147118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1" name="Texto do Título"/>
          <p:cNvSpPr txBox="1"/>
          <p:nvPr>
            <p:ph type="title"/>
          </p:nvPr>
        </p:nvSpPr>
        <p:spPr>
          <a:xfrm>
            <a:off x="3163834" y="26183914"/>
            <a:ext cx="26070035" cy="3543505"/>
          </a:xfrm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22" name="Nível de Corpo Um…"/>
          <p:cNvSpPr txBox="1"/>
          <p:nvPr>
            <p:ph type="body" sz="quarter" idx="1"/>
          </p:nvPr>
        </p:nvSpPr>
        <p:spPr>
          <a:xfrm>
            <a:off x="3163834" y="29759051"/>
            <a:ext cx="26070035" cy="2815820"/>
          </a:xfrm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-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o Título"/>
          <p:cNvSpPr txBox="1"/>
          <p:nvPr>
            <p:ph type="title"/>
          </p:nvPr>
        </p:nvSpPr>
        <p:spPr>
          <a:xfrm>
            <a:off x="3163834" y="17483360"/>
            <a:ext cx="26070035" cy="8225983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do Título</a:t>
            </a:r>
          </a:p>
        </p:txBody>
      </p:sp>
      <p:sp>
        <p:nvSpPr>
          <p:cNvPr id="3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m"/>
          <p:cNvSpPr/>
          <p:nvPr>
            <p:ph type="pic" sz="quarter" idx="13"/>
          </p:nvPr>
        </p:nvSpPr>
        <p:spPr>
          <a:xfrm>
            <a:off x="16736702" y="11029129"/>
            <a:ext cx="13288123" cy="2047003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" name="Texto do Título"/>
          <p:cNvSpPr txBox="1"/>
          <p:nvPr>
            <p:ph type="title"/>
          </p:nvPr>
        </p:nvSpPr>
        <p:spPr>
          <a:xfrm>
            <a:off x="2372878" y="11029129"/>
            <a:ext cx="13288121" cy="9934455"/>
          </a:xfrm>
          <a:prstGeom prst="rect">
            <a:avLst/>
          </a:prstGeom>
        </p:spPr>
        <p:txBody>
          <a:bodyPr/>
          <a:lstStyle>
            <a:lvl1pPr>
              <a:defRPr sz="26400"/>
            </a:lvl1pPr>
          </a:lstStyle>
          <a:p>
            <a:pPr/>
            <a:r>
              <a:t>Texto do Título</a:t>
            </a:r>
          </a:p>
        </p:txBody>
      </p:sp>
      <p:sp>
        <p:nvSpPr>
          <p:cNvPr id="40" name="Nível de Corpo Um…"/>
          <p:cNvSpPr txBox="1"/>
          <p:nvPr>
            <p:ph type="body" sz="quarter" idx="1"/>
          </p:nvPr>
        </p:nvSpPr>
        <p:spPr>
          <a:xfrm>
            <a:off x="2372878" y="21216689"/>
            <a:ext cx="13288121" cy="10250839"/>
          </a:xfrm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o Título"/>
          <p:cNvSpPr txBox="1"/>
          <p:nvPr>
            <p:ph type="title"/>
          </p:nvPr>
        </p:nvSpPr>
        <p:spPr>
          <a:xfrm>
            <a:off x="2372878" y="10079980"/>
            <a:ext cx="27651944" cy="5378528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do Título</a:t>
            </a:r>
          </a:p>
        </p:txBody>
      </p:sp>
      <p:sp>
        <p:nvSpPr>
          <p:cNvPr id="49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o Título"/>
          <p:cNvSpPr txBox="1"/>
          <p:nvPr>
            <p:ph type="title"/>
          </p:nvPr>
        </p:nvSpPr>
        <p:spPr>
          <a:xfrm>
            <a:off x="2372878" y="10079980"/>
            <a:ext cx="27651944" cy="5378528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do Título</a:t>
            </a:r>
          </a:p>
        </p:txBody>
      </p:sp>
      <p:sp>
        <p:nvSpPr>
          <p:cNvPr id="57" name="Nível de Corpo Um…"/>
          <p:cNvSpPr txBox="1"/>
          <p:nvPr>
            <p:ph type="body" sz="half" idx="1"/>
          </p:nvPr>
        </p:nvSpPr>
        <p:spPr>
          <a:xfrm>
            <a:off x="2372878" y="15901440"/>
            <a:ext cx="27651944" cy="15661001"/>
          </a:xfrm>
          <a:prstGeom prst="rect">
            <a:avLst/>
          </a:prstGeom>
        </p:spPr>
        <p:txBody>
          <a:bodyPr anchor="ctr"/>
          <a:lstStyle>
            <a:lvl1pPr marL="1944684" indent="-1944684" algn="l">
              <a:spcBef>
                <a:spcPts val="18500"/>
              </a:spcBef>
              <a:buSzPct val="145000"/>
              <a:buChar char="•"/>
              <a:defRPr sz="14000"/>
            </a:lvl1pPr>
            <a:lvl2pPr marL="2389184" indent="-1944684" algn="l">
              <a:spcBef>
                <a:spcPts val="18500"/>
              </a:spcBef>
              <a:buSzPct val="145000"/>
              <a:buChar char="•"/>
              <a:defRPr sz="14000"/>
            </a:lvl2pPr>
            <a:lvl3pPr marL="2833684" indent="-1944684" algn="l">
              <a:spcBef>
                <a:spcPts val="18500"/>
              </a:spcBef>
              <a:buSzPct val="145000"/>
              <a:buChar char="•"/>
              <a:defRPr sz="14000"/>
            </a:lvl3pPr>
            <a:lvl4pPr marL="3278187" indent="-1944684" algn="l">
              <a:spcBef>
                <a:spcPts val="18500"/>
              </a:spcBef>
              <a:buSzPct val="145000"/>
              <a:buChar char="•"/>
              <a:defRPr sz="14000"/>
            </a:lvl4pPr>
            <a:lvl5pPr marL="3722687" indent="-1944684" algn="l">
              <a:spcBef>
                <a:spcPts val="18500"/>
              </a:spcBef>
              <a:buSzPct val="145000"/>
              <a:buChar char="•"/>
              <a:defRPr sz="140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8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m"/>
          <p:cNvSpPr/>
          <p:nvPr>
            <p:ph type="pic" sz="quarter" idx="13"/>
          </p:nvPr>
        </p:nvSpPr>
        <p:spPr>
          <a:xfrm>
            <a:off x="16736702" y="15901440"/>
            <a:ext cx="13288123" cy="15661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Texto do Título"/>
          <p:cNvSpPr txBox="1"/>
          <p:nvPr>
            <p:ph type="title"/>
          </p:nvPr>
        </p:nvSpPr>
        <p:spPr>
          <a:xfrm>
            <a:off x="2372878" y="10079980"/>
            <a:ext cx="27651944" cy="5378528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Texto do Título</a:t>
            </a:r>
          </a:p>
        </p:txBody>
      </p:sp>
      <p:sp>
        <p:nvSpPr>
          <p:cNvPr id="67" name="Nível de Corpo Um…"/>
          <p:cNvSpPr txBox="1"/>
          <p:nvPr>
            <p:ph type="body" sz="quarter" idx="1"/>
          </p:nvPr>
        </p:nvSpPr>
        <p:spPr>
          <a:xfrm>
            <a:off x="2372878" y="15901440"/>
            <a:ext cx="13288121" cy="15661001"/>
          </a:xfrm>
          <a:prstGeom prst="rect">
            <a:avLst/>
          </a:prstGeom>
        </p:spPr>
        <p:txBody>
          <a:bodyPr anchor="ctr"/>
          <a:lstStyle>
            <a:lvl1pPr marL="1494064" indent="-1494064" algn="l">
              <a:spcBef>
                <a:spcPts val="14100"/>
              </a:spcBef>
              <a:buSzPct val="145000"/>
              <a:buChar char="•"/>
              <a:defRPr sz="12200"/>
            </a:lvl1pPr>
            <a:lvl2pPr marL="1836964" indent="-1494064" algn="l">
              <a:spcBef>
                <a:spcPts val="14100"/>
              </a:spcBef>
              <a:buSzPct val="145000"/>
              <a:buChar char="•"/>
              <a:defRPr sz="12200"/>
            </a:lvl2pPr>
            <a:lvl3pPr marL="2179864" indent="-1494064" algn="l">
              <a:spcBef>
                <a:spcPts val="14100"/>
              </a:spcBef>
              <a:buSzPct val="145000"/>
              <a:buChar char="•"/>
              <a:defRPr sz="12200"/>
            </a:lvl3pPr>
            <a:lvl4pPr marL="2522764" indent="-1494064" algn="l">
              <a:spcBef>
                <a:spcPts val="14100"/>
              </a:spcBef>
              <a:buSzPct val="145000"/>
              <a:buChar char="•"/>
              <a:defRPr sz="12200"/>
            </a:lvl4pPr>
            <a:lvl5pPr marL="2865664" indent="-1494064" algn="l">
              <a:spcBef>
                <a:spcPts val="14100"/>
              </a:spcBef>
              <a:buSzPct val="145000"/>
              <a:buChar char="•"/>
              <a:defRPr sz="122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8" name="Número do Slide"/>
          <p:cNvSpPr txBox="1"/>
          <p:nvPr>
            <p:ph type="sldNum" sz="quarter" idx="2"/>
          </p:nvPr>
        </p:nvSpPr>
        <p:spPr>
          <a:xfrm>
            <a:off x="15563227" y="32606505"/>
            <a:ext cx="1254373" cy="131990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ível de Corpo Um…"/>
          <p:cNvSpPr txBox="1"/>
          <p:nvPr>
            <p:ph type="body" sz="half" idx="1"/>
          </p:nvPr>
        </p:nvSpPr>
        <p:spPr>
          <a:xfrm>
            <a:off x="2372878" y="12611048"/>
            <a:ext cx="27651944" cy="17970604"/>
          </a:xfrm>
          <a:prstGeom prst="rect">
            <a:avLst/>
          </a:prstGeom>
        </p:spPr>
        <p:txBody>
          <a:bodyPr anchor="ctr"/>
          <a:lstStyle>
            <a:lvl1pPr marL="1944684" indent="-1944684" algn="l">
              <a:spcBef>
                <a:spcPts val="18500"/>
              </a:spcBef>
              <a:buSzPct val="145000"/>
              <a:buChar char="•"/>
              <a:defRPr sz="14000"/>
            </a:lvl1pPr>
            <a:lvl2pPr marL="2389184" indent="-1944684" algn="l">
              <a:spcBef>
                <a:spcPts val="18500"/>
              </a:spcBef>
              <a:buSzPct val="145000"/>
              <a:buChar char="•"/>
              <a:defRPr sz="14000"/>
            </a:lvl2pPr>
            <a:lvl3pPr marL="2833684" indent="-1944684" algn="l">
              <a:spcBef>
                <a:spcPts val="18500"/>
              </a:spcBef>
              <a:buSzPct val="145000"/>
              <a:buChar char="•"/>
              <a:defRPr sz="14000"/>
            </a:lvl3pPr>
            <a:lvl4pPr marL="3278187" indent="-1944684" algn="l">
              <a:spcBef>
                <a:spcPts val="18500"/>
              </a:spcBef>
              <a:buSzPct val="145000"/>
              <a:buChar char="•"/>
              <a:defRPr sz="14000"/>
            </a:lvl4pPr>
            <a:lvl5pPr marL="3722687" indent="-1944684" algn="l">
              <a:spcBef>
                <a:spcPts val="18500"/>
              </a:spcBef>
              <a:buSzPct val="145000"/>
              <a:buChar char="•"/>
              <a:defRPr sz="140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rês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m"/>
          <p:cNvSpPr/>
          <p:nvPr>
            <p:ph type="pic" sz="quarter" idx="13"/>
          </p:nvPr>
        </p:nvSpPr>
        <p:spPr>
          <a:xfrm>
            <a:off x="16736702" y="22134202"/>
            <a:ext cx="13288123" cy="93966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Imagem"/>
          <p:cNvSpPr/>
          <p:nvPr>
            <p:ph type="pic" sz="quarter" idx="14"/>
          </p:nvPr>
        </p:nvSpPr>
        <p:spPr>
          <a:xfrm>
            <a:off x="16736702" y="11661899"/>
            <a:ext cx="13288123" cy="93966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Imagem"/>
          <p:cNvSpPr/>
          <p:nvPr>
            <p:ph type="pic" sz="quarter" idx="15"/>
          </p:nvPr>
        </p:nvSpPr>
        <p:spPr>
          <a:xfrm>
            <a:off x="2372878" y="11661899"/>
            <a:ext cx="13288121" cy="198689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3163834" y="13528563"/>
            <a:ext cx="26070035" cy="82259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552" tIns="126552" rIns="126552" bIns="126552" anchor="b">
            <a:normAutofit fontScale="100000" lnSpcReduction="0"/>
          </a:bodyPr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3163834" y="22007647"/>
            <a:ext cx="26070035" cy="2815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552" tIns="126552" rIns="126552" bIns="126552">
            <a:normAutofit fontScale="100000" lnSpcReduction="0"/>
          </a:bodyPr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/>
          <p:nvPr>
            <p:ph type="sldNum" sz="quarter" idx="2"/>
          </p:nvPr>
        </p:nvSpPr>
        <p:spPr>
          <a:xfrm>
            <a:off x="15563227" y="32606505"/>
            <a:ext cx="1254373" cy="1306818"/>
          </a:xfrm>
          <a:prstGeom prst="rect">
            <a:avLst/>
          </a:prstGeom>
          <a:ln w="12700">
            <a:miter lim="400000"/>
          </a:ln>
        </p:spPr>
        <p:txBody>
          <a:bodyPr wrap="none" lIns="126552" tIns="126552" rIns="126552" bIns="126552">
            <a:spAutoFit/>
          </a:bodyPr>
          <a:lstStyle>
            <a:lvl1pPr>
              <a:defRPr sz="70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400" u="none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MARINA SOUZA ROCHA…"/>
          <p:cNvSpPr txBox="1"/>
          <p:nvPr>
            <p:ph type="title"/>
          </p:nvPr>
        </p:nvSpPr>
        <p:spPr>
          <a:xfrm>
            <a:off x="2372878" y="2173237"/>
            <a:ext cx="27651944" cy="13590071"/>
          </a:xfrm>
          <a:prstGeom prst="rect">
            <a:avLst/>
          </a:prstGeom>
        </p:spPr>
        <p:txBody>
          <a:bodyPr/>
          <a:lstStyle/>
          <a:p>
            <a:pPr defTabSz="1241789">
              <a:defRPr sz="16992"/>
            </a:pPr>
            <a:r>
              <a:t>MARINA SOUZA ROCHA</a:t>
            </a:r>
          </a:p>
          <a:p>
            <a:pPr defTabSz="1241789">
              <a:defRPr sz="16992"/>
            </a:pPr>
          </a:p>
          <a:p>
            <a:pPr defTabSz="1241789">
              <a:defRPr sz="16992"/>
            </a:pPr>
            <a:r>
              <a:t>Centro de Referência em Oftalmologia (CEROF/UFG)</a:t>
            </a:r>
          </a:p>
        </p:txBody>
      </p:sp>
      <p:sp>
        <p:nvSpPr>
          <p:cNvPr id="120" name="Paciente do sexo feminino, 35 anos, foi encaminhada para consulta de refração. Acuidade visual sem correção: 20/30 OD, CD a 20 cm OE. Refração estática: +0,25(-1,50x115) OD e -10,00(-1,50x95). Acuidade visual com correção: 20/20 OD e 20/40 OE. À fundoscopia foi observada presença de fibras de mielina. A associação do quadro fundoscópico com a alta miopia unilateral e ambliopia é compatível com o diagnóstico de síndrome de Straatsma."/>
          <p:cNvSpPr txBox="1"/>
          <p:nvPr>
            <p:ph type="body" idx="1"/>
          </p:nvPr>
        </p:nvSpPr>
        <p:spPr>
          <a:xfrm>
            <a:off x="2372878" y="15901440"/>
            <a:ext cx="27651944" cy="24934383"/>
          </a:xfrm>
          <a:prstGeom prst="rect">
            <a:avLst/>
          </a:prstGeom>
        </p:spPr>
        <p:txBody>
          <a:bodyPr/>
          <a:lstStyle>
            <a:lvl1pPr marL="1614088" indent="-1614088" algn="just" defTabSz="2147261">
              <a:spcBef>
                <a:spcPts val="15300"/>
              </a:spcBef>
              <a:defRPr sz="11620"/>
            </a:lvl1pPr>
          </a:lstStyle>
          <a:p>
            <a:pPr/>
            <a:r>
              <a:t>Paciente do sexo feminino, 35 anos, foi encaminhada para consulta de refração. Acuidade visual sem correção: 20/30 OD, CD a 20 cm OE. Refração estática: +0,25(-1,50x115) OD e -10,00(-1,50x95). Acuidade visual com correção: 20/20 OD e 20/40 OE. À fundoscopia foi observada presença de fibras de mielina. A associação do quadro fundoscópico com a alta miopia unilateral e ambliopia é compatível com o diagnóstico de síndrome de Straatsma.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xHDa8uuiQlWGuhPgrRBWLw_thumb_4019.jpg" descr="xHDa8uuiQlWGuhPgrRBWLw_thumb_4019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859" y="9424035"/>
            <a:ext cx="32075982" cy="25936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Imagem" descr="Imagem"/>
          <p:cNvPicPr>
            <a:picLocks noChangeAspect="1"/>
          </p:cNvPicPr>
          <p:nvPr/>
        </p:nvPicPr>
        <p:blipFill>
          <a:blip r:embed="rId3">
            <a:alphaModFix amt="43335"/>
            <a:extLst/>
          </a:blip>
          <a:stretch>
            <a:fillRect/>
          </a:stretch>
        </p:blipFill>
        <p:spPr>
          <a:xfrm>
            <a:off x="21350901" y="19797603"/>
            <a:ext cx="6971026" cy="51893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26552" tIns="126552" rIns="126552" bIns="126552" numCol="1" spcCol="38100" rtlCol="0" anchor="ctr" upright="0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26552" tIns="126552" rIns="126552" bIns="126552" numCol="1" spcCol="38100" rtlCol="0" anchor="ctr" upright="0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26552" tIns="126552" rIns="126552" bIns="126552" numCol="1" spcCol="38100" rtlCol="0" anchor="ctr" upright="0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26552" tIns="126552" rIns="126552" bIns="126552" numCol="1" spcCol="38100" rtlCol="0" anchor="ctr" upright="0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