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188" y="7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18/01/2019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2705357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pt-BR" sz="13200" dirty="0" err="1">
                <a:latin typeface="Arial" panose="020B0604020202020204" pitchFamily="34" charset="0"/>
                <a:cs typeface="Arial" panose="020B0604020202020204" pitchFamily="34" charset="0"/>
              </a:rPr>
              <a:t>vasoproliferativo</a:t>
            </a:r>
            <a:r>
              <a:rPr lang="pt-BR" sz="1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200" dirty="0" err="1">
                <a:latin typeface="Arial" panose="020B0604020202020204" pitchFamily="34" charset="0"/>
                <a:cs typeface="Arial" panose="020B0604020202020204" pitchFamily="34" charset="0"/>
              </a:rPr>
              <a:t>retiniano</a:t>
            </a:r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Silva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Fábio Borges Nogueira, Carolina Serpa Braga, Frederico de Miranda Cordeiro, Letícia Torres Elias Silva, Paulo Henrique de Miranda Cordeiro, Gabriela Guimarães Nogueira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Tumor retiniano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vasoproliferativo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idiopático unilateral documentado por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retinografia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err="1">
                <a:latin typeface="Arial" pitchFamily="34" charset="0"/>
                <a:cs typeface="Arial" pitchFamily="34" charset="0"/>
              </a:rPr>
              <a:t>panfudoscópica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endParaRPr lang="pt-BR" sz="9600" dirty="0">
              <a:latin typeface="Arial" pitchFamily="34" charset="0"/>
              <a:cs typeface="Arial" pitchFamily="34" charset="0"/>
            </a:endParaRPr>
          </a:p>
          <a:p>
            <a:endParaRPr lang="pt-BR" sz="9600" dirty="0">
              <a:latin typeface="Arial" pitchFamily="34" charset="0"/>
              <a:cs typeface="Arial" pitchFamily="34" charset="0"/>
            </a:endParaRPr>
          </a:p>
          <a:p>
            <a:endParaRPr lang="pt-BR" sz="9600" dirty="0">
              <a:latin typeface="Arial" pitchFamily="34" charset="0"/>
              <a:cs typeface="Arial" pitchFamily="34" charset="0"/>
            </a:endParaRPr>
          </a:p>
          <a:p>
            <a:r>
              <a:rPr lang="pt-BR" sz="7200" b="1" dirty="0">
                <a:latin typeface="Arial" pitchFamily="34" charset="0"/>
                <a:cs typeface="Arial" pitchFamily="34" charset="0"/>
              </a:rPr>
              <a:t>Palavras-chave: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retina, tumor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vasoproliferativo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retinografia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panfudoscópica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D006C53-C1B8-4F8D-AD08-522772BF5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/>
          <a:stretch/>
        </p:blipFill>
        <p:spPr>
          <a:xfrm>
            <a:off x="0" y="-134019"/>
            <a:ext cx="32395885" cy="249576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670212F-6D9B-4266-8DE0-CF059D01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5251"/>
            <a:ext cx="32395886" cy="190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75</Words>
  <Application>Microsoft Office PowerPoint</Application>
  <PresentationFormat>Personalizar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Paulo Henrique</cp:lastModifiedBy>
  <cp:revision>46</cp:revision>
  <dcterms:created xsi:type="dcterms:W3CDTF">2018-11-04T19:01:47Z</dcterms:created>
  <dcterms:modified xsi:type="dcterms:W3CDTF">2019-01-18T21:22:50Z</dcterms:modified>
</cp:coreProperties>
</file>