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" d="100"/>
          <a:sy n="15" d="100"/>
        </p:scale>
        <p:origin x="-1686" y="-330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056222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UM FIO...</a:t>
            </a:r>
          </a:p>
          <a:p>
            <a:pPr algn="just"/>
            <a:endParaRPr lang="pt-BR" sz="1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Marcos Pereira 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Vianello</a:t>
            </a: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Co-autores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:  Carolina Serpa Braga,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Senice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Alvarenga Rodrigues Silva, Frederico de Miranda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Cordeiro, Larissa Fouad Ibrahim, Aline </a:t>
            </a:r>
            <a:r>
              <a:rPr lang="pt-B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Vilani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da Silva Rezende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Instituto de Olhos Ciências Médicas (IOCM) – Belo Horizonte/MG</a:t>
            </a:r>
          </a:p>
          <a:p>
            <a:pPr algn="just"/>
            <a:endParaRPr lang="pt-BR" sz="1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Resumo/ Descritivo:</a:t>
            </a: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Subluxação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do cristalino com dispersão de pigmento na </a:t>
            </a:r>
            <a:r>
              <a:rPr lang="pt-BR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zônula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em paciente com Síndrome de </a:t>
            </a:r>
            <a:r>
              <a:rPr lang="pt-BR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Marfan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Palvras-chave</a:t>
            </a:r>
            <a:r>
              <a:rPr lang="pt-B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zônula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subluxação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cristaliniana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, Síndrome de </a:t>
            </a:r>
            <a:r>
              <a:rPr lang="pt-B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Marfan</a:t>
            </a:r>
            <a:endParaRPr lang="pt-BR" sz="7200" dirty="0"/>
          </a:p>
          <a:p>
            <a:endParaRPr lang="pt-BR" sz="13200" dirty="0"/>
          </a:p>
        </p:txBody>
      </p:sp>
    </p:spTree>
    <p:extLst>
      <p:ext uri="{BB962C8B-B14F-4D97-AF65-F5344CB8AC3E}">
        <p14:creationId xmlns:p14="http://schemas.microsoft.com/office/powerpoint/2010/main" xmlns="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xmlns="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BCDF044-4FEB-4CFA-A0FF-8C0117031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18" y="-158056"/>
            <a:ext cx="32243726" cy="430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77</Words>
  <Application>Microsoft Office PowerPoint</Application>
  <PresentationFormat>Personalizar</PresentationFormat>
  <Paragraphs>18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oftalmo01</cp:lastModifiedBy>
  <cp:revision>48</cp:revision>
  <dcterms:created xsi:type="dcterms:W3CDTF">2018-11-04T19:01:47Z</dcterms:created>
  <dcterms:modified xsi:type="dcterms:W3CDTF">2019-01-11T20:05:08Z</dcterms:modified>
</cp:coreProperties>
</file>