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media/image1.jpeg" ContentType="image/jpeg"/>
  <Override PartName="/ppt/media/image2.jpeg" ContentType="image/jpeg"/>
  <Override PartName="/ppt/media/image3.jpeg" ContentType="image/jpeg"/>
  <Override PartName="/ppt/media/image4.jpeg" ContentType="image/jpeg"/>
  <Override PartName="/ppt/media/image5.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Helvetica Neue Medium"/>
        <a:ea typeface="Helvetica Neue Medium"/>
        <a:cs typeface="Helvetica Neue Medium"/>
        <a:sym typeface="Helvetica Neue Medium"/>
      </a:defRPr>
    </a:lvl1pPr>
    <a:lvl2pPr marL="0" marR="0" indent="0" algn="ctr" defTabSz="584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Helvetica Neue Medium"/>
        <a:ea typeface="Helvetica Neue Medium"/>
        <a:cs typeface="Helvetica Neue Medium"/>
        <a:sym typeface="Helvetica Neue Medium"/>
      </a:defRPr>
    </a:lvl2pPr>
    <a:lvl3pPr marL="0" marR="0" indent="0" algn="ctr" defTabSz="584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Helvetica Neue Medium"/>
        <a:ea typeface="Helvetica Neue Medium"/>
        <a:cs typeface="Helvetica Neue Medium"/>
        <a:sym typeface="Helvetica Neue Medium"/>
      </a:defRPr>
    </a:lvl3pPr>
    <a:lvl4pPr marL="0" marR="0" indent="0" algn="ctr" defTabSz="584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Helvetica Neue Medium"/>
        <a:ea typeface="Helvetica Neue Medium"/>
        <a:cs typeface="Helvetica Neue Medium"/>
        <a:sym typeface="Helvetica Neue Medium"/>
      </a:defRPr>
    </a:lvl4pPr>
    <a:lvl5pPr marL="0" marR="0" indent="0" algn="ctr" defTabSz="584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Helvetica Neue Medium"/>
        <a:ea typeface="Helvetica Neue Medium"/>
        <a:cs typeface="Helvetica Neue Medium"/>
        <a:sym typeface="Helvetica Neue Medium"/>
      </a:defRPr>
    </a:lvl5pPr>
    <a:lvl6pPr marL="0" marR="0" indent="0" algn="ctr" defTabSz="584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Helvetica Neue Medium"/>
        <a:ea typeface="Helvetica Neue Medium"/>
        <a:cs typeface="Helvetica Neue Medium"/>
        <a:sym typeface="Helvetica Neue Medium"/>
      </a:defRPr>
    </a:lvl6pPr>
    <a:lvl7pPr marL="0" marR="0" indent="0" algn="ctr" defTabSz="584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Helvetica Neue Medium"/>
        <a:ea typeface="Helvetica Neue Medium"/>
        <a:cs typeface="Helvetica Neue Medium"/>
        <a:sym typeface="Helvetica Neue Medium"/>
      </a:defRPr>
    </a:lvl7pPr>
    <a:lvl8pPr marL="0" marR="0" indent="0" algn="ctr" defTabSz="584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Helvetica Neue Medium"/>
        <a:ea typeface="Helvetica Neue Medium"/>
        <a:cs typeface="Helvetica Neue Medium"/>
        <a:sym typeface="Helvetica Neue Medium"/>
      </a:defRPr>
    </a:lvl8pPr>
    <a:lvl9pPr marL="0" marR="0" indent="0" algn="ctr" defTabSz="584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Helvetica Neue Medium"/>
        <a:ea typeface="Helvetica Neue Medium"/>
        <a:cs typeface="Helvetica Neue Medium"/>
        <a:sym typeface="Helvetica Neue Medium"/>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
          <a:latin typeface="Helvetica Neue Medium"/>
          <a:ea typeface="Helvetica Neue Medium"/>
          <a:cs typeface="Helvetica Neue Medium"/>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DFFF"/>
          </a:solidFill>
        </a:fill>
      </a:tcStyle>
    </a:wholeTbl>
    <a:band2H>
      <a:tcTxStyle b="def" i="def"/>
      <a:tcStyle>
        <a:tcBdr/>
        <a:fill>
          <a:solidFill>
            <a:srgbClr val="E6F0FF"/>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Helvetica Neue Medium"/>
          <a:ea typeface="Helvetica Neue Medium"/>
          <a:cs typeface="Helvetica Neue Medium"/>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1F0CC"/>
          </a:solidFill>
        </a:fill>
      </a:tcStyle>
    </a:wholeTbl>
    <a:band2H>
      <a:tcTxStyle b="def" i="def"/>
      <a:tcStyle>
        <a:tcBdr/>
        <a:fill>
          <a:solidFill>
            <a:srgbClr val="EAF8E7"/>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
          <a:latin typeface="Helvetica Neue Medium"/>
          <a:ea typeface="Helvetica Neue Medium"/>
          <a:cs typeface="Helvetica Neue Medium"/>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9D1E1"/>
          </a:solidFill>
        </a:fill>
      </a:tcStyle>
    </a:wholeTbl>
    <a:band2H>
      <a:tcTxStyle b="def" i="def"/>
      <a:tcStyle>
        <a:tcBdr/>
        <a:fill>
          <a:solidFill>
            <a:srgbClr val="FCE9F0"/>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
          <a:latin typeface="Helvetica Neue Medium"/>
          <a:ea typeface="Helvetica Neue Medium"/>
          <a:cs typeface="Helvetica Neue Medium"/>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Helvetica Neue Medium"/>
          <a:ea typeface="Helvetica Neue Medium"/>
          <a:cs typeface="Helvetica Neue Medium"/>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
          <a:latin typeface="Helvetica Neue Medium"/>
          <a:ea typeface="Helvetica Neue Medium"/>
          <a:cs typeface="Helvetica Neue Medium"/>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b="def" i="def"/>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16" name="Shape 116"/>
          <p:cNvSpPr/>
          <p:nvPr>
            <p:ph type="sldImg"/>
          </p:nvPr>
        </p:nvSpPr>
        <p:spPr>
          <a:xfrm>
            <a:off x="1143000" y="685800"/>
            <a:ext cx="4572000" cy="3429000"/>
          </a:xfrm>
          <a:prstGeom prst="rect">
            <a:avLst/>
          </a:prstGeom>
        </p:spPr>
        <p:txBody>
          <a:bodyPr/>
          <a:lstStyle/>
          <a:p>
            <a:pPr/>
          </a:p>
        </p:txBody>
      </p:sp>
      <p:sp>
        <p:nvSpPr>
          <p:cNvPr id="117" name="Shape 117"/>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mn-lt"/>
        <a:ea typeface="+mn-ea"/>
        <a:cs typeface="+mn-cs"/>
        <a:sym typeface="Helvetica Neue"/>
      </a:defRPr>
    </a:lvl1pPr>
    <a:lvl2pPr indent="228600" defTabSz="457200" latinLnBrk="0">
      <a:lnSpc>
        <a:spcPct val="117999"/>
      </a:lnSpc>
      <a:defRPr sz="2200">
        <a:latin typeface="+mn-lt"/>
        <a:ea typeface="+mn-ea"/>
        <a:cs typeface="+mn-cs"/>
        <a:sym typeface="Helvetica Neue"/>
      </a:defRPr>
    </a:lvl2pPr>
    <a:lvl3pPr indent="457200" defTabSz="457200" latinLnBrk="0">
      <a:lnSpc>
        <a:spcPct val="117999"/>
      </a:lnSpc>
      <a:defRPr sz="2200">
        <a:latin typeface="+mn-lt"/>
        <a:ea typeface="+mn-ea"/>
        <a:cs typeface="+mn-cs"/>
        <a:sym typeface="Helvetica Neue"/>
      </a:defRPr>
    </a:lvl3pPr>
    <a:lvl4pPr indent="685800" defTabSz="457200" latinLnBrk="0">
      <a:lnSpc>
        <a:spcPct val="117999"/>
      </a:lnSpc>
      <a:defRPr sz="2200">
        <a:latin typeface="+mn-lt"/>
        <a:ea typeface="+mn-ea"/>
        <a:cs typeface="+mn-cs"/>
        <a:sym typeface="Helvetica Neue"/>
      </a:defRPr>
    </a:lvl4pPr>
    <a:lvl5pPr indent="914400" defTabSz="457200" latinLnBrk="0">
      <a:lnSpc>
        <a:spcPct val="117999"/>
      </a:lnSpc>
      <a:defRPr sz="2200">
        <a:latin typeface="+mn-lt"/>
        <a:ea typeface="+mn-ea"/>
        <a:cs typeface="+mn-cs"/>
        <a:sym typeface="Helvetica Neue"/>
      </a:defRPr>
    </a:lvl5pPr>
    <a:lvl6pPr indent="1143000" defTabSz="457200" latinLnBrk="0">
      <a:lnSpc>
        <a:spcPct val="117999"/>
      </a:lnSpc>
      <a:defRPr sz="2200">
        <a:latin typeface="+mn-lt"/>
        <a:ea typeface="+mn-ea"/>
        <a:cs typeface="+mn-cs"/>
        <a:sym typeface="Helvetica Neue"/>
      </a:defRPr>
    </a:lvl6pPr>
    <a:lvl7pPr indent="1371600" defTabSz="457200" latinLnBrk="0">
      <a:lnSpc>
        <a:spcPct val="117999"/>
      </a:lnSpc>
      <a:defRPr sz="2200">
        <a:latin typeface="+mn-lt"/>
        <a:ea typeface="+mn-ea"/>
        <a:cs typeface="+mn-cs"/>
        <a:sym typeface="Helvetica Neue"/>
      </a:defRPr>
    </a:lvl7pPr>
    <a:lvl8pPr indent="1600200" defTabSz="457200" latinLnBrk="0">
      <a:lnSpc>
        <a:spcPct val="117999"/>
      </a:lnSpc>
      <a:defRPr sz="2200">
        <a:latin typeface="+mn-lt"/>
        <a:ea typeface="+mn-ea"/>
        <a:cs typeface="+mn-cs"/>
        <a:sym typeface="Helvetica Neue"/>
      </a:defRPr>
    </a:lvl8pPr>
    <a:lvl9pPr indent="1828800" defTabSz="457200" latinLnBrk="0">
      <a:lnSpc>
        <a:spcPct val="117999"/>
      </a:lnSpc>
      <a:defRPr sz="2200">
        <a:latin typeface="+mn-lt"/>
        <a:ea typeface="+mn-ea"/>
        <a:cs typeface="+mn-cs"/>
        <a:sym typeface="Helvetica Neue"/>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ítulo y subtítulo">
    <p:spTree>
      <p:nvGrpSpPr>
        <p:cNvPr id="1" name=""/>
        <p:cNvGrpSpPr/>
        <p:nvPr/>
      </p:nvGrpSpPr>
      <p:grpSpPr>
        <a:xfrm>
          <a:off x="0" y="0"/>
          <a:ext cx="0" cy="0"/>
          <a:chOff x="0" y="0"/>
          <a:chExt cx="0" cy="0"/>
        </a:xfrm>
      </p:grpSpPr>
      <p:sp>
        <p:nvSpPr>
          <p:cNvPr id="11" name="Texto del título"/>
          <p:cNvSpPr txBox="1"/>
          <p:nvPr>
            <p:ph type="title"/>
          </p:nvPr>
        </p:nvSpPr>
        <p:spPr>
          <a:xfrm>
            <a:off x="1270000" y="1638300"/>
            <a:ext cx="10464800" cy="3302000"/>
          </a:xfrm>
          <a:prstGeom prst="rect">
            <a:avLst/>
          </a:prstGeom>
        </p:spPr>
        <p:txBody>
          <a:bodyPr anchor="b"/>
          <a:lstStyle/>
          <a:p>
            <a:pPr/>
            <a:r>
              <a:t>Texto del título</a:t>
            </a:r>
          </a:p>
        </p:txBody>
      </p:sp>
      <p:sp>
        <p:nvSpPr>
          <p:cNvPr id="12" name="Nivel de texto 1…"/>
          <p:cNvSpPr txBox="1"/>
          <p:nvPr>
            <p:ph type="body" sz="quarter" idx="1"/>
          </p:nvPr>
        </p:nvSpPr>
        <p:spPr>
          <a:xfrm>
            <a:off x="1270000" y="5041900"/>
            <a:ext cx="10464800" cy="1130300"/>
          </a:xfrm>
          <a:prstGeom prst="rect">
            <a:avLst/>
          </a:prstGeom>
        </p:spPr>
        <p:txBody>
          <a:bodyPr anchor="t"/>
          <a:lstStyle>
            <a:lvl1pPr marL="0" indent="0" algn="ctr">
              <a:spcBef>
                <a:spcPts val="0"/>
              </a:spcBef>
              <a:buSzTx/>
              <a:buNone/>
              <a:defRPr sz="3700"/>
            </a:lvl1pPr>
            <a:lvl2pPr marL="0" indent="0" algn="ctr">
              <a:spcBef>
                <a:spcPts val="0"/>
              </a:spcBef>
              <a:buSzTx/>
              <a:buNone/>
              <a:defRPr sz="3700"/>
            </a:lvl2pPr>
            <a:lvl3pPr marL="0" indent="0" algn="ctr">
              <a:spcBef>
                <a:spcPts val="0"/>
              </a:spcBef>
              <a:buSzTx/>
              <a:buNone/>
              <a:defRPr sz="3700"/>
            </a:lvl3pPr>
            <a:lvl4pPr marL="0" indent="0" algn="ctr">
              <a:spcBef>
                <a:spcPts val="0"/>
              </a:spcBef>
              <a:buSzTx/>
              <a:buNone/>
              <a:defRPr sz="3700"/>
            </a:lvl4pPr>
            <a:lvl5pPr marL="0" indent="0" algn="ctr">
              <a:spcBef>
                <a:spcPts val="0"/>
              </a:spcBef>
              <a:buSzTx/>
              <a:buNone/>
              <a:defRPr sz="3700"/>
            </a:lvl5pPr>
          </a:lstStyle>
          <a:p>
            <a:pPr/>
            <a:r>
              <a:t>Nivel de texto 1</a:t>
            </a:r>
          </a:p>
          <a:p>
            <a:pPr lvl="1"/>
            <a:r>
              <a:t>Nivel de texto 2</a:t>
            </a:r>
          </a:p>
          <a:p>
            <a:pPr lvl="2"/>
            <a:r>
              <a:t>Nivel de texto 3</a:t>
            </a:r>
          </a:p>
          <a:p>
            <a:pPr lvl="3"/>
            <a:r>
              <a:t>Nivel de texto 4</a:t>
            </a:r>
          </a:p>
          <a:p>
            <a:pPr lvl="4"/>
            <a:r>
              <a:t>Nivel de texto 5</a:t>
            </a:r>
          </a:p>
        </p:txBody>
      </p:sp>
      <p:sp>
        <p:nvSpPr>
          <p:cNvPr id="13" name="Número de diapositiva"/>
          <p:cNvSpPr txBox="1"/>
          <p:nvPr>
            <p:ph type="sldNum" sz="quarter" idx="2"/>
          </p:nvPr>
        </p:nvSpPr>
        <p:spPr>
          <a:prstGeom prst="rect">
            <a:avLst/>
          </a:prstGeom>
        </p:spPr>
        <p:txBody>
          <a:bodyPr/>
          <a:lstStyle>
            <a:lvl1pPr>
              <a:defRPr>
                <a:latin typeface="Helvetica Neue Thin"/>
                <a:ea typeface="Helvetica Neue Thin"/>
                <a:cs typeface="Helvetica Neue Thin"/>
                <a:sym typeface="Helvetica Neue Thin"/>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ita">
    <p:spTree>
      <p:nvGrpSpPr>
        <p:cNvPr id="1" name=""/>
        <p:cNvGrpSpPr/>
        <p:nvPr/>
      </p:nvGrpSpPr>
      <p:grpSpPr>
        <a:xfrm>
          <a:off x="0" y="0"/>
          <a:ext cx="0" cy="0"/>
          <a:chOff x="0" y="0"/>
          <a:chExt cx="0" cy="0"/>
        </a:xfrm>
      </p:grpSpPr>
      <p:sp>
        <p:nvSpPr>
          <p:cNvPr id="93" name="Nivel de texto 1…"/>
          <p:cNvSpPr txBox="1"/>
          <p:nvPr>
            <p:ph type="body" sz="quarter" idx="1"/>
          </p:nvPr>
        </p:nvSpPr>
        <p:spPr>
          <a:xfrm>
            <a:off x="1270000" y="6362700"/>
            <a:ext cx="10464800" cy="461366"/>
          </a:xfrm>
          <a:prstGeom prst="rect">
            <a:avLst/>
          </a:prstGeom>
        </p:spPr>
        <p:txBody>
          <a:bodyPr anchor="t"/>
          <a:lstStyle>
            <a:lvl1pPr marL="0" indent="0" algn="ctr">
              <a:spcBef>
                <a:spcPts val="0"/>
              </a:spcBef>
              <a:buSzTx/>
              <a:buNone/>
              <a:defRPr i="1" sz="2400"/>
            </a:lvl1pPr>
            <a:lvl2pPr marL="777875" indent="-333375" algn="ctr">
              <a:spcBef>
                <a:spcPts val="0"/>
              </a:spcBef>
              <a:defRPr i="1" sz="2400"/>
            </a:lvl2pPr>
            <a:lvl3pPr marL="1222375" indent="-333375" algn="ctr">
              <a:spcBef>
                <a:spcPts val="0"/>
              </a:spcBef>
              <a:defRPr i="1" sz="2400"/>
            </a:lvl3pPr>
            <a:lvl4pPr marL="1666875" indent="-333375" algn="ctr">
              <a:spcBef>
                <a:spcPts val="0"/>
              </a:spcBef>
              <a:defRPr i="1" sz="2400"/>
            </a:lvl4pPr>
            <a:lvl5pPr marL="2111375" indent="-333375" algn="ctr">
              <a:spcBef>
                <a:spcPts val="0"/>
              </a:spcBef>
              <a:defRPr i="1" sz="2400"/>
            </a:lvl5pPr>
          </a:lstStyle>
          <a:p>
            <a:pPr/>
            <a:r>
              <a:t>Nivel de texto 1</a:t>
            </a:r>
          </a:p>
          <a:p>
            <a:pPr lvl="1"/>
            <a:r>
              <a:t>Nivel de texto 2</a:t>
            </a:r>
          </a:p>
          <a:p>
            <a:pPr lvl="2"/>
            <a:r>
              <a:t>Nivel de texto 3</a:t>
            </a:r>
          </a:p>
          <a:p>
            <a:pPr lvl="3"/>
            <a:r>
              <a:t>Nivel de texto 4</a:t>
            </a:r>
          </a:p>
          <a:p>
            <a:pPr lvl="4"/>
            <a:r>
              <a:t>Nivel de texto 5</a:t>
            </a:r>
          </a:p>
        </p:txBody>
      </p:sp>
      <p:sp>
        <p:nvSpPr>
          <p:cNvPr id="94" name="“Escribe una cita aquí”"/>
          <p:cNvSpPr txBox="1"/>
          <p:nvPr>
            <p:ph type="body" sz="quarter" idx="13"/>
          </p:nvPr>
        </p:nvSpPr>
        <p:spPr>
          <a:xfrm>
            <a:off x="1270000" y="4267112"/>
            <a:ext cx="10464800" cy="609777"/>
          </a:xfrm>
          <a:prstGeom prst="rect">
            <a:avLst/>
          </a:prstGeom>
        </p:spPr>
        <p:txBody>
          <a:bodyPr/>
          <a:lstStyle/>
          <a:p>
            <a:pPr marL="0" indent="0" algn="ctr" defTabSz="572516">
              <a:spcBef>
                <a:spcPts val="0"/>
              </a:spcBef>
              <a:buSzTx/>
              <a:buNone/>
              <a:defRPr sz="3332">
                <a:latin typeface="Helvetica Neue Medium"/>
                <a:ea typeface="Helvetica Neue Medium"/>
                <a:cs typeface="Helvetica Neue Medium"/>
                <a:sym typeface="Helvetica Neue Medium"/>
              </a:defRPr>
            </a:pPr>
          </a:p>
        </p:txBody>
      </p:sp>
      <p:sp>
        <p:nvSpPr>
          <p:cNvPr id="95" name="Número de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Foto">
    <p:spTree>
      <p:nvGrpSpPr>
        <p:cNvPr id="1" name=""/>
        <p:cNvGrpSpPr/>
        <p:nvPr/>
      </p:nvGrpSpPr>
      <p:grpSpPr>
        <a:xfrm>
          <a:off x="0" y="0"/>
          <a:ext cx="0" cy="0"/>
          <a:chOff x="0" y="0"/>
          <a:chExt cx="0" cy="0"/>
        </a:xfrm>
      </p:grpSpPr>
      <p:sp>
        <p:nvSpPr>
          <p:cNvPr id="102" name="Imagen"/>
          <p:cNvSpPr/>
          <p:nvPr>
            <p:ph type="pic" idx="13"/>
          </p:nvPr>
        </p:nvSpPr>
        <p:spPr>
          <a:xfrm>
            <a:off x="0" y="0"/>
            <a:ext cx="13004800" cy="9753600"/>
          </a:xfrm>
          <a:prstGeom prst="rect">
            <a:avLst/>
          </a:prstGeom>
        </p:spPr>
        <p:txBody>
          <a:bodyPr lIns="91439" tIns="45719" rIns="91439" bIns="45719" anchor="t">
            <a:noAutofit/>
          </a:bodyPr>
          <a:lstStyle/>
          <a:p>
            <a:pPr/>
          </a:p>
        </p:txBody>
      </p:sp>
      <p:sp>
        <p:nvSpPr>
          <p:cNvPr id="103" name="Número de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En blanco">
    <p:spTree>
      <p:nvGrpSpPr>
        <p:cNvPr id="1" name=""/>
        <p:cNvGrpSpPr/>
        <p:nvPr/>
      </p:nvGrpSpPr>
      <p:grpSpPr>
        <a:xfrm>
          <a:off x="0" y="0"/>
          <a:ext cx="0" cy="0"/>
          <a:chOff x="0" y="0"/>
          <a:chExt cx="0" cy="0"/>
        </a:xfrm>
      </p:grpSpPr>
      <p:sp>
        <p:nvSpPr>
          <p:cNvPr id="110" name="Número de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Foto (horizontal)">
    <p:spTree>
      <p:nvGrpSpPr>
        <p:cNvPr id="1" name=""/>
        <p:cNvGrpSpPr/>
        <p:nvPr/>
      </p:nvGrpSpPr>
      <p:grpSpPr>
        <a:xfrm>
          <a:off x="0" y="0"/>
          <a:ext cx="0" cy="0"/>
          <a:chOff x="0" y="0"/>
          <a:chExt cx="0" cy="0"/>
        </a:xfrm>
      </p:grpSpPr>
      <p:sp>
        <p:nvSpPr>
          <p:cNvPr id="20" name="Imagen"/>
          <p:cNvSpPr/>
          <p:nvPr>
            <p:ph type="pic" idx="13"/>
          </p:nvPr>
        </p:nvSpPr>
        <p:spPr>
          <a:xfrm>
            <a:off x="1625600" y="673100"/>
            <a:ext cx="9753600" cy="5905500"/>
          </a:xfrm>
          <a:prstGeom prst="rect">
            <a:avLst/>
          </a:prstGeom>
        </p:spPr>
        <p:txBody>
          <a:bodyPr lIns="91439" tIns="45719" rIns="91439" bIns="45719" anchor="t">
            <a:noAutofit/>
          </a:bodyPr>
          <a:lstStyle/>
          <a:p>
            <a:pPr/>
          </a:p>
        </p:txBody>
      </p:sp>
      <p:sp>
        <p:nvSpPr>
          <p:cNvPr id="21" name="Texto del título"/>
          <p:cNvSpPr txBox="1"/>
          <p:nvPr>
            <p:ph type="title"/>
          </p:nvPr>
        </p:nvSpPr>
        <p:spPr>
          <a:xfrm>
            <a:off x="1270000" y="6718300"/>
            <a:ext cx="10464800" cy="1422400"/>
          </a:xfrm>
          <a:prstGeom prst="rect">
            <a:avLst/>
          </a:prstGeom>
        </p:spPr>
        <p:txBody>
          <a:bodyPr anchor="b"/>
          <a:lstStyle/>
          <a:p>
            <a:pPr/>
            <a:r>
              <a:t>Texto del título</a:t>
            </a:r>
          </a:p>
        </p:txBody>
      </p:sp>
      <p:sp>
        <p:nvSpPr>
          <p:cNvPr id="22" name="Nivel de texto 1…"/>
          <p:cNvSpPr txBox="1"/>
          <p:nvPr>
            <p:ph type="body" sz="quarter" idx="1"/>
          </p:nvPr>
        </p:nvSpPr>
        <p:spPr>
          <a:xfrm>
            <a:off x="1270000" y="8153400"/>
            <a:ext cx="10464800" cy="1130300"/>
          </a:xfrm>
          <a:prstGeom prst="rect">
            <a:avLst/>
          </a:prstGeom>
        </p:spPr>
        <p:txBody>
          <a:bodyPr anchor="t"/>
          <a:lstStyle>
            <a:lvl1pPr marL="0" indent="0" algn="ctr">
              <a:spcBef>
                <a:spcPts val="0"/>
              </a:spcBef>
              <a:buSzTx/>
              <a:buNone/>
              <a:defRPr sz="3700"/>
            </a:lvl1pPr>
            <a:lvl2pPr marL="0" indent="0" algn="ctr">
              <a:spcBef>
                <a:spcPts val="0"/>
              </a:spcBef>
              <a:buSzTx/>
              <a:buNone/>
              <a:defRPr sz="3700"/>
            </a:lvl2pPr>
            <a:lvl3pPr marL="0" indent="0" algn="ctr">
              <a:spcBef>
                <a:spcPts val="0"/>
              </a:spcBef>
              <a:buSzTx/>
              <a:buNone/>
              <a:defRPr sz="3700"/>
            </a:lvl3pPr>
            <a:lvl4pPr marL="0" indent="0" algn="ctr">
              <a:spcBef>
                <a:spcPts val="0"/>
              </a:spcBef>
              <a:buSzTx/>
              <a:buNone/>
              <a:defRPr sz="3700"/>
            </a:lvl4pPr>
            <a:lvl5pPr marL="0" indent="0" algn="ctr">
              <a:spcBef>
                <a:spcPts val="0"/>
              </a:spcBef>
              <a:buSzTx/>
              <a:buNone/>
              <a:defRPr sz="3700"/>
            </a:lvl5pPr>
          </a:lstStyle>
          <a:p>
            <a:pPr/>
            <a:r>
              <a:t>Nivel de texto 1</a:t>
            </a:r>
          </a:p>
          <a:p>
            <a:pPr lvl="1"/>
            <a:r>
              <a:t>Nivel de texto 2</a:t>
            </a:r>
          </a:p>
          <a:p>
            <a:pPr lvl="2"/>
            <a:r>
              <a:t>Nivel de texto 3</a:t>
            </a:r>
          </a:p>
          <a:p>
            <a:pPr lvl="3"/>
            <a:r>
              <a:t>Nivel de texto 4</a:t>
            </a:r>
          </a:p>
          <a:p>
            <a:pPr lvl="4"/>
            <a:r>
              <a:t>Nivel de texto 5</a:t>
            </a:r>
          </a:p>
        </p:txBody>
      </p:sp>
      <p:sp>
        <p:nvSpPr>
          <p:cNvPr id="23" name="Número de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ítulo (centro)">
    <p:spTree>
      <p:nvGrpSpPr>
        <p:cNvPr id="1" name=""/>
        <p:cNvGrpSpPr/>
        <p:nvPr/>
      </p:nvGrpSpPr>
      <p:grpSpPr>
        <a:xfrm>
          <a:off x="0" y="0"/>
          <a:ext cx="0" cy="0"/>
          <a:chOff x="0" y="0"/>
          <a:chExt cx="0" cy="0"/>
        </a:xfrm>
      </p:grpSpPr>
      <p:sp>
        <p:nvSpPr>
          <p:cNvPr id="30" name="Texto del título"/>
          <p:cNvSpPr txBox="1"/>
          <p:nvPr>
            <p:ph type="title"/>
          </p:nvPr>
        </p:nvSpPr>
        <p:spPr>
          <a:xfrm>
            <a:off x="1270000" y="3225800"/>
            <a:ext cx="10464800" cy="3302000"/>
          </a:xfrm>
          <a:prstGeom prst="rect">
            <a:avLst/>
          </a:prstGeom>
        </p:spPr>
        <p:txBody>
          <a:bodyPr/>
          <a:lstStyle/>
          <a:p>
            <a:pPr/>
            <a:r>
              <a:t>Texto del título</a:t>
            </a:r>
          </a:p>
        </p:txBody>
      </p:sp>
      <p:sp>
        <p:nvSpPr>
          <p:cNvPr id="31" name="Número de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Foto (vertical)">
    <p:spTree>
      <p:nvGrpSpPr>
        <p:cNvPr id="1" name=""/>
        <p:cNvGrpSpPr/>
        <p:nvPr/>
      </p:nvGrpSpPr>
      <p:grpSpPr>
        <a:xfrm>
          <a:off x="0" y="0"/>
          <a:ext cx="0" cy="0"/>
          <a:chOff x="0" y="0"/>
          <a:chExt cx="0" cy="0"/>
        </a:xfrm>
      </p:grpSpPr>
      <p:sp>
        <p:nvSpPr>
          <p:cNvPr id="38" name="Imagen"/>
          <p:cNvSpPr/>
          <p:nvPr>
            <p:ph type="pic" sz="half" idx="13"/>
          </p:nvPr>
        </p:nvSpPr>
        <p:spPr>
          <a:xfrm>
            <a:off x="6718300" y="635000"/>
            <a:ext cx="5334000" cy="8216900"/>
          </a:xfrm>
          <a:prstGeom prst="rect">
            <a:avLst/>
          </a:prstGeom>
        </p:spPr>
        <p:txBody>
          <a:bodyPr lIns="91439" tIns="45719" rIns="91439" bIns="45719" anchor="t">
            <a:noAutofit/>
          </a:bodyPr>
          <a:lstStyle/>
          <a:p>
            <a:pPr/>
          </a:p>
        </p:txBody>
      </p:sp>
      <p:sp>
        <p:nvSpPr>
          <p:cNvPr id="39" name="Texto del título"/>
          <p:cNvSpPr txBox="1"/>
          <p:nvPr>
            <p:ph type="title"/>
          </p:nvPr>
        </p:nvSpPr>
        <p:spPr>
          <a:xfrm>
            <a:off x="952500" y="635000"/>
            <a:ext cx="5334000" cy="3987800"/>
          </a:xfrm>
          <a:prstGeom prst="rect">
            <a:avLst/>
          </a:prstGeom>
        </p:spPr>
        <p:txBody>
          <a:bodyPr anchor="b"/>
          <a:lstStyle>
            <a:lvl1pPr>
              <a:defRPr sz="6000"/>
            </a:lvl1pPr>
          </a:lstStyle>
          <a:p>
            <a:pPr/>
            <a:r>
              <a:t>Texto del título</a:t>
            </a:r>
          </a:p>
        </p:txBody>
      </p:sp>
      <p:sp>
        <p:nvSpPr>
          <p:cNvPr id="40" name="Nivel de texto 1…"/>
          <p:cNvSpPr txBox="1"/>
          <p:nvPr>
            <p:ph type="body" sz="quarter" idx="1"/>
          </p:nvPr>
        </p:nvSpPr>
        <p:spPr>
          <a:xfrm>
            <a:off x="952500" y="4724400"/>
            <a:ext cx="5334000" cy="4114800"/>
          </a:xfrm>
          <a:prstGeom prst="rect">
            <a:avLst/>
          </a:prstGeom>
        </p:spPr>
        <p:txBody>
          <a:bodyPr anchor="t"/>
          <a:lstStyle>
            <a:lvl1pPr marL="0" indent="0" algn="ctr">
              <a:spcBef>
                <a:spcPts val="0"/>
              </a:spcBef>
              <a:buSzTx/>
              <a:buNone/>
              <a:defRPr sz="3700"/>
            </a:lvl1pPr>
            <a:lvl2pPr marL="0" indent="0" algn="ctr">
              <a:spcBef>
                <a:spcPts val="0"/>
              </a:spcBef>
              <a:buSzTx/>
              <a:buNone/>
              <a:defRPr sz="3700"/>
            </a:lvl2pPr>
            <a:lvl3pPr marL="0" indent="0" algn="ctr">
              <a:spcBef>
                <a:spcPts val="0"/>
              </a:spcBef>
              <a:buSzTx/>
              <a:buNone/>
              <a:defRPr sz="3700"/>
            </a:lvl3pPr>
            <a:lvl4pPr marL="0" indent="0" algn="ctr">
              <a:spcBef>
                <a:spcPts val="0"/>
              </a:spcBef>
              <a:buSzTx/>
              <a:buNone/>
              <a:defRPr sz="3700"/>
            </a:lvl4pPr>
            <a:lvl5pPr marL="0" indent="0" algn="ctr">
              <a:spcBef>
                <a:spcPts val="0"/>
              </a:spcBef>
              <a:buSzTx/>
              <a:buNone/>
              <a:defRPr sz="3700"/>
            </a:lvl5pPr>
          </a:lstStyle>
          <a:p>
            <a:pPr/>
            <a:r>
              <a:t>Nivel de texto 1</a:t>
            </a:r>
          </a:p>
          <a:p>
            <a:pPr lvl="1"/>
            <a:r>
              <a:t>Nivel de texto 2</a:t>
            </a:r>
          </a:p>
          <a:p>
            <a:pPr lvl="2"/>
            <a:r>
              <a:t>Nivel de texto 3</a:t>
            </a:r>
          </a:p>
          <a:p>
            <a:pPr lvl="3"/>
            <a:r>
              <a:t>Nivel de texto 4</a:t>
            </a:r>
          </a:p>
          <a:p>
            <a:pPr lvl="4"/>
            <a:r>
              <a:t>Nivel de texto 5</a:t>
            </a:r>
          </a:p>
        </p:txBody>
      </p:sp>
      <p:sp>
        <p:nvSpPr>
          <p:cNvPr id="41" name="Número de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ítulo (arriba)">
    <p:spTree>
      <p:nvGrpSpPr>
        <p:cNvPr id="1" name=""/>
        <p:cNvGrpSpPr/>
        <p:nvPr/>
      </p:nvGrpSpPr>
      <p:grpSpPr>
        <a:xfrm>
          <a:off x="0" y="0"/>
          <a:ext cx="0" cy="0"/>
          <a:chOff x="0" y="0"/>
          <a:chExt cx="0" cy="0"/>
        </a:xfrm>
      </p:grpSpPr>
      <p:sp>
        <p:nvSpPr>
          <p:cNvPr id="48" name="Texto del título"/>
          <p:cNvSpPr txBox="1"/>
          <p:nvPr>
            <p:ph type="title"/>
          </p:nvPr>
        </p:nvSpPr>
        <p:spPr>
          <a:prstGeom prst="rect">
            <a:avLst/>
          </a:prstGeom>
        </p:spPr>
        <p:txBody>
          <a:bodyPr/>
          <a:lstStyle/>
          <a:p>
            <a:pPr/>
            <a:r>
              <a:t>Texto del título</a:t>
            </a:r>
          </a:p>
        </p:txBody>
      </p:sp>
      <p:sp>
        <p:nvSpPr>
          <p:cNvPr id="49" name="Número de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ítulo y viñetas">
    <p:spTree>
      <p:nvGrpSpPr>
        <p:cNvPr id="1" name=""/>
        <p:cNvGrpSpPr/>
        <p:nvPr/>
      </p:nvGrpSpPr>
      <p:grpSpPr>
        <a:xfrm>
          <a:off x="0" y="0"/>
          <a:ext cx="0" cy="0"/>
          <a:chOff x="0" y="0"/>
          <a:chExt cx="0" cy="0"/>
        </a:xfrm>
      </p:grpSpPr>
      <p:sp>
        <p:nvSpPr>
          <p:cNvPr id="56" name="Texto del título"/>
          <p:cNvSpPr txBox="1"/>
          <p:nvPr>
            <p:ph type="title"/>
          </p:nvPr>
        </p:nvSpPr>
        <p:spPr>
          <a:prstGeom prst="rect">
            <a:avLst/>
          </a:prstGeom>
        </p:spPr>
        <p:txBody>
          <a:bodyPr/>
          <a:lstStyle/>
          <a:p>
            <a:pPr/>
            <a:r>
              <a:t>Texto del título</a:t>
            </a:r>
          </a:p>
        </p:txBody>
      </p:sp>
      <p:sp>
        <p:nvSpPr>
          <p:cNvPr id="57" name="Nivel de texto 1…"/>
          <p:cNvSpPr txBox="1"/>
          <p:nvPr>
            <p:ph type="body" idx="1"/>
          </p:nvPr>
        </p:nvSpPr>
        <p:spPr>
          <a:prstGeom prst="rect">
            <a:avLst/>
          </a:prstGeom>
        </p:spPr>
        <p:txBody>
          <a:bodyPr/>
          <a:lstStyle/>
          <a:p>
            <a:pPr/>
            <a:r>
              <a:t>Nivel de texto 1</a:t>
            </a:r>
          </a:p>
          <a:p>
            <a:pPr lvl="1"/>
            <a:r>
              <a:t>Nivel de texto 2</a:t>
            </a:r>
          </a:p>
          <a:p>
            <a:pPr lvl="2"/>
            <a:r>
              <a:t>Nivel de texto 3</a:t>
            </a:r>
          </a:p>
          <a:p>
            <a:pPr lvl="3"/>
            <a:r>
              <a:t>Nivel de texto 4</a:t>
            </a:r>
          </a:p>
          <a:p>
            <a:pPr lvl="4"/>
            <a:r>
              <a:t>Nivel de texto 5</a:t>
            </a:r>
          </a:p>
        </p:txBody>
      </p:sp>
      <p:sp>
        <p:nvSpPr>
          <p:cNvPr id="58" name="Número de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ítulo, viñetas y foto">
    <p:spTree>
      <p:nvGrpSpPr>
        <p:cNvPr id="1" name=""/>
        <p:cNvGrpSpPr/>
        <p:nvPr/>
      </p:nvGrpSpPr>
      <p:grpSpPr>
        <a:xfrm>
          <a:off x="0" y="0"/>
          <a:ext cx="0" cy="0"/>
          <a:chOff x="0" y="0"/>
          <a:chExt cx="0" cy="0"/>
        </a:xfrm>
      </p:grpSpPr>
      <p:sp>
        <p:nvSpPr>
          <p:cNvPr id="65" name="Imagen"/>
          <p:cNvSpPr/>
          <p:nvPr>
            <p:ph type="pic" sz="half" idx="13"/>
          </p:nvPr>
        </p:nvSpPr>
        <p:spPr>
          <a:xfrm>
            <a:off x="6718300" y="2590800"/>
            <a:ext cx="5334000" cy="6286500"/>
          </a:xfrm>
          <a:prstGeom prst="rect">
            <a:avLst/>
          </a:prstGeom>
        </p:spPr>
        <p:txBody>
          <a:bodyPr lIns="91439" tIns="45719" rIns="91439" bIns="45719" anchor="t">
            <a:noAutofit/>
          </a:bodyPr>
          <a:lstStyle/>
          <a:p>
            <a:pPr/>
          </a:p>
        </p:txBody>
      </p:sp>
      <p:sp>
        <p:nvSpPr>
          <p:cNvPr id="66" name="Texto del título"/>
          <p:cNvSpPr txBox="1"/>
          <p:nvPr>
            <p:ph type="title"/>
          </p:nvPr>
        </p:nvSpPr>
        <p:spPr>
          <a:prstGeom prst="rect">
            <a:avLst/>
          </a:prstGeom>
        </p:spPr>
        <p:txBody>
          <a:bodyPr/>
          <a:lstStyle/>
          <a:p>
            <a:pPr/>
            <a:r>
              <a:t>Texto del título</a:t>
            </a:r>
          </a:p>
        </p:txBody>
      </p:sp>
      <p:sp>
        <p:nvSpPr>
          <p:cNvPr id="67" name="Nivel de texto 1…"/>
          <p:cNvSpPr txBox="1"/>
          <p:nvPr>
            <p:ph type="body" sz="half" idx="1"/>
          </p:nvPr>
        </p:nvSpPr>
        <p:spPr>
          <a:xfrm>
            <a:off x="952500" y="2590800"/>
            <a:ext cx="5334000" cy="6286500"/>
          </a:xfrm>
          <a:prstGeom prst="rect">
            <a:avLst/>
          </a:prstGeom>
        </p:spPr>
        <p:txBody>
          <a:bodyPr/>
          <a:lstStyle>
            <a:lvl1pPr marL="342900" indent="-342900">
              <a:spcBef>
                <a:spcPts val="3200"/>
              </a:spcBef>
              <a:defRPr sz="2800"/>
            </a:lvl1pPr>
            <a:lvl2pPr marL="685800" indent="-342900">
              <a:spcBef>
                <a:spcPts val="3200"/>
              </a:spcBef>
              <a:defRPr sz="2800"/>
            </a:lvl2pPr>
            <a:lvl3pPr marL="1028700" indent="-342900">
              <a:spcBef>
                <a:spcPts val="3200"/>
              </a:spcBef>
              <a:defRPr sz="2800"/>
            </a:lvl3pPr>
            <a:lvl4pPr marL="1371600" indent="-342900">
              <a:spcBef>
                <a:spcPts val="3200"/>
              </a:spcBef>
              <a:defRPr sz="2800"/>
            </a:lvl4pPr>
            <a:lvl5pPr marL="1714500" indent="-342900">
              <a:spcBef>
                <a:spcPts val="3200"/>
              </a:spcBef>
              <a:defRPr sz="2800"/>
            </a:lvl5pPr>
          </a:lstStyle>
          <a:p>
            <a:pPr/>
            <a:r>
              <a:t>Nivel de texto 1</a:t>
            </a:r>
          </a:p>
          <a:p>
            <a:pPr lvl="1"/>
            <a:r>
              <a:t>Nivel de texto 2</a:t>
            </a:r>
          </a:p>
          <a:p>
            <a:pPr lvl="2"/>
            <a:r>
              <a:t>Nivel de texto 3</a:t>
            </a:r>
          </a:p>
          <a:p>
            <a:pPr lvl="3"/>
            <a:r>
              <a:t>Nivel de texto 4</a:t>
            </a:r>
          </a:p>
          <a:p>
            <a:pPr lvl="4"/>
            <a:r>
              <a:t>Nivel de texto 5</a:t>
            </a:r>
          </a:p>
        </p:txBody>
      </p:sp>
      <p:sp>
        <p:nvSpPr>
          <p:cNvPr id="68" name="Número de diapositiva"/>
          <p:cNvSpPr txBox="1"/>
          <p:nvPr>
            <p:ph type="sldNum" sz="quarter" idx="2"/>
          </p:nvPr>
        </p:nvSpPr>
        <p:spPr>
          <a:xfrm>
            <a:off x="6328884" y="9296400"/>
            <a:ext cx="340259" cy="342900"/>
          </a:xfrm>
          <a:prstGeom prst="rect">
            <a:avLst/>
          </a:prstGeom>
        </p:spPr>
        <p:txBody>
          <a:bodyPr/>
          <a:lstStyle>
            <a:lvl1pPr>
              <a:defRPr>
                <a:latin typeface="Helvetica Light"/>
                <a:ea typeface="Helvetica Light"/>
                <a:cs typeface="Helvetica Light"/>
                <a:sym typeface="Helvetica Light"/>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Viñetas">
    <p:spTree>
      <p:nvGrpSpPr>
        <p:cNvPr id="1" name=""/>
        <p:cNvGrpSpPr/>
        <p:nvPr/>
      </p:nvGrpSpPr>
      <p:grpSpPr>
        <a:xfrm>
          <a:off x="0" y="0"/>
          <a:ext cx="0" cy="0"/>
          <a:chOff x="0" y="0"/>
          <a:chExt cx="0" cy="0"/>
        </a:xfrm>
      </p:grpSpPr>
      <p:sp>
        <p:nvSpPr>
          <p:cNvPr id="75" name="Nivel de texto 1…"/>
          <p:cNvSpPr txBox="1"/>
          <p:nvPr>
            <p:ph type="body" idx="1"/>
          </p:nvPr>
        </p:nvSpPr>
        <p:spPr>
          <a:xfrm>
            <a:off x="952500" y="1270000"/>
            <a:ext cx="11099800" cy="7213600"/>
          </a:xfrm>
          <a:prstGeom prst="rect">
            <a:avLst/>
          </a:prstGeom>
        </p:spPr>
        <p:txBody>
          <a:bodyPr/>
          <a:lstStyle/>
          <a:p>
            <a:pPr/>
            <a:r>
              <a:t>Nivel de texto 1</a:t>
            </a:r>
          </a:p>
          <a:p>
            <a:pPr lvl="1"/>
            <a:r>
              <a:t>Nivel de texto 2</a:t>
            </a:r>
          </a:p>
          <a:p>
            <a:pPr lvl="2"/>
            <a:r>
              <a:t>Nivel de texto 3</a:t>
            </a:r>
          </a:p>
          <a:p>
            <a:pPr lvl="3"/>
            <a:r>
              <a:t>Nivel de texto 4</a:t>
            </a:r>
          </a:p>
          <a:p>
            <a:pPr lvl="4"/>
            <a:r>
              <a:t>Nivel de texto 5</a:t>
            </a:r>
          </a:p>
        </p:txBody>
      </p:sp>
      <p:sp>
        <p:nvSpPr>
          <p:cNvPr id="76" name="Número de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3 fotos">
    <p:spTree>
      <p:nvGrpSpPr>
        <p:cNvPr id="1" name=""/>
        <p:cNvGrpSpPr/>
        <p:nvPr/>
      </p:nvGrpSpPr>
      <p:grpSpPr>
        <a:xfrm>
          <a:off x="0" y="0"/>
          <a:ext cx="0" cy="0"/>
          <a:chOff x="0" y="0"/>
          <a:chExt cx="0" cy="0"/>
        </a:xfrm>
      </p:grpSpPr>
      <p:sp>
        <p:nvSpPr>
          <p:cNvPr id="83" name="Imagen"/>
          <p:cNvSpPr/>
          <p:nvPr>
            <p:ph type="pic" sz="quarter" idx="13"/>
          </p:nvPr>
        </p:nvSpPr>
        <p:spPr>
          <a:xfrm>
            <a:off x="6718300" y="5092700"/>
            <a:ext cx="5334000" cy="3771900"/>
          </a:xfrm>
          <a:prstGeom prst="rect">
            <a:avLst/>
          </a:prstGeom>
        </p:spPr>
        <p:txBody>
          <a:bodyPr lIns="91439" tIns="45719" rIns="91439" bIns="45719" anchor="t">
            <a:noAutofit/>
          </a:bodyPr>
          <a:lstStyle/>
          <a:p>
            <a:pPr/>
          </a:p>
        </p:txBody>
      </p:sp>
      <p:sp>
        <p:nvSpPr>
          <p:cNvPr id="84" name="Imagen"/>
          <p:cNvSpPr/>
          <p:nvPr>
            <p:ph type="pic" sz="quarter" idx="14"/>
          </p:nvPr>
        </p:nvSpPr>
        <p:spPr>
          <a:xfrm>
            <a:off x="6718300" y="889000"/>
            <a:ext cx="5334000" cy="3771900"/>
          </a:xfrm>
          <a:prstGeom prst="rect">
            <a:avLst/>
          </a:prstGeom>
        </p:spPr>
        <p:txBody>
          <a:bodyPr lIns="91439" tIns="45719" rIns="91439" bIns="45719" anchor="t">
            <a:noAutofit/>
          </a:bodyPr>
          <a:lstStyle/>
          <a:p>
            <a:pPr/>
          </a:p>
        </p:txBody>
      </p:sp>
      <p:sp>
        <p:nvSpPr>
          <p:cNvPr id="85" name="Imagen"/>
          <p:cNvSpPr/>
          <p:nvPr>
            <p:ph type="pic" sz="half" idx="15"/>
          </p:nvPr>
        </p:nvSpPr>
        <p:spPr>
          <a:xfrm>
            <a:off x="952500" y="889000"/>
            <a:ext cx="5334000" cy="7975600"/>
          </a:xfrm>
          <a:prstGeom prst="rect">
            <a:avLst/>
          </a:prstGeom>
        </p:spPr>
        <p:txBody>
          <a:bodyPr lIns="91439" tIns="45719" rIns="91439" bIns="45719" anchor="t">
            <a:noAutofit/>
          </a:bodyPr>
          <a:lstStyle/>
          <a:p>
            <a:pPr/>
          </a:p>
        </p:txBody>
      </p:sp>
      <p:sp>
        <p:nvSpPr>
          <p:cNvPr id="86" name="Número de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sp>
        <p:nvSpPr>
          <p:cNvPr id="2" name="Texto del título"/>
          <p:cNvSpPr txBox="1"/>
          <p:nvPr>
            <p:ph type="title"/>
          </p:nvPr>
        </p:nvSpPr>
        <p:spPr>
          <a:xfrm>
            <a:off x="952500" y="254000"/>
            <a:ext cx="11099800" cy="2159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Texto del título</a:t>
            </a:r>
          </a:p>
        </p:txBody>
      </p:sp>
      <p:sp>
        <p:nvSpPr>
          <p:cNvPr id="3" name="Nivel de texto 1…"/>
          <p:cNvSpPr txBox="1"/>
          <p:nvPr>
            <p:ph type="body" idx="1"/>
          </p:nvPr>
        </p:nvSpPr>
        <p:spPr>
          <a:xfrm>
            <a:off x="952500" y="2590800"/>
            <a:ext cx="11099800" cy="62865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Nivel de texto 1</a:t>
            </a:r>
          </a:p>
          <a:p>
            <a:pPr lvl="1"/>
            <a:r>
              <a:t>Nivel de texto 2</a:t>
            </a:r>
          </a:p>
          <a:p>
            <a:pPr lvl="2"/>
            <a:r>
              <a:t>Nivel de texto 3</a:t>
            </a:r>
          </a:p>
          <a:p>
            <a:pPr lvl="3"/>
            <a:r>
              <a:t>Nivel de texto 4</a:t>
            </a:r>
          </a:p>
          <a:p>
            <a:pPr lvl="4"/>
            <a:r>
              <a:t>Nivel de texto 5</a:t>
            </a:r>
          </a:p>
        </p:txBody>
      </p:sp>
      <p:sp>
        <p:nvSpPr>
          <p:cNvPr id="4" name="Número de diapositiva"/>
          <p:cNvSpPr txBox="1"/>
          <p:nvPr>
            <p:ph type="sldNum" sz="quarter" idx="2"/>
          </p:nvPr>
        </p:nvSpPr>
        <p:spPr>
          <a:xfrm>
            <a:off x="6328884" y="9296400"/>
            <a:ext cx="340259" cy="324306"/>
          </a:xfrm>
          <a:prstGeom prst="rect">
            <a:avLst/>
          </a:prstGeom>
          <a:ln w="12700">
            <a:miter lim="400000"/>
          </a:ln>
        </p:spPr>
        <p:txBody>
          <a:bodyPr wrap="none" lIns="50800" tIns="50800" rIns="50800" bIns="50800">
            <a:spAutoFit/>
          </a:bodyPr>
          <a:lstStyle>
            <a:lvl1pPr>
              <a:defRPr sz="1600">
                <a:latin typeface="Helvetica Neue Light"/>
                <a:ea typeface="Helvetica Neue Light"/>
                <a:cs typeface="Helvetica Neue Light"/>
                <a:sym typeface="Helvetica Neue Light"/>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transition xmlns:p14="http://schemas.microsoft.com/office/powerpoint/2010/main" spd="med" advClick="1"/>
  <p:txStyles>
    <p:titleStyle>
      <a:lvl1pPr marL="0" marR="0" indent="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Helvetica Neue Medium"/>
          <a:ea typeface="Helvetica Neue Medium"/>
          <a:cs typeface="Helvetica Neue Medium"/>
          <a:sym typeface="Helvetica Neue Medium"/>
        </a:defRPr>
      </a:lvl1pPr>
      <a:lvl2pPr marL="0" marR="0" indent="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Helvetica Neue Medium"/>
          <a:ea typeface="Helvetica Neue Medium"/>
          <a:cs typeface="Helvetica Neue Medium"/>
          <a:sym typeface="Helvetica Neue Medium"/>
        </a:defRPr>
      </a:lvl2pPr>
      <a:lvl3pPr marL="0" marR="0" indent="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Helvetica Neue Medium"/>
          <a:ea typeface="Helvetica Neue Medium"/>
          <a:cs typeface="Helvetica Neue Medium"/>
          <a:sym typeface="Helvetica Neue Medium"/>
        </a:defRPr>
      </a:lvl3pPr>
      <a:lvl4pPr marL="0" marR="0" indent="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Helvetica Neue Medium"/>
          <a:ea typeface="Helvetica Neue Medium"/>
          <a:cs typeface="Helvetica Neue Medium"/>
          <a:sym typeface="Helvetica Neue Medium"/>
        </a:defRPr>
      </a:lvl4pPr>
      <a:lvl5pPr marL="0" marR="0" indent="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Helvetica Neue Medium"/>
          <a:ea typeface="Helvetica Neue Medium"/>
          <a:cs typeface="Helvetica Neue Medium"/>
          <a:sym typeface="Helvetica Neue Medium"/>
        </a:defRPr>
      </a:lvl5pPr>
      <a:lvl6pPr marL="0" marR="0" indent="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Helvetica Neue Medium"/>
          <a:ea typeface="Helvetica Neue Medium"/>
          <a:cs typeface="Helvetica Neue Medium"/>
          <a:sym typeface="Helvetica Neue Medium"/>
        </a:defRPr>
      </a:lvl6pPr>
      <a:lvl7pPr marL="0" marR="0" indent="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Helvetica Neue Medium"/>
          <a:ea typeface="Helvetica Neue Medium"/>
          <a:cs typeface="Helvetica Neue Medium"/>
          <a:sym typeface="Helvetica Neue Medium"/>
        </a:defRPr>
      </a:lvl7pPr>
      <a:lvl8pPr marL="0" marR="0" indent="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Helvetica Neue Medium"/>
          <a:ea typeface="Helvetica Neue Medium"/>
          <a:cs typeface="Helvetica Neue Medium"/>
          <a:sym typeface="Helvetica Neue Medium"/>
        </a:defRPr>
      </a:lvl8pPr>
      <a:lvl9pPr marL="0" marR="0" indent="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Helvetica Neue Medium"/>
          <a:ea typeface="Helvetica Neue Medium"/>
          <a:cs typeface="Helvetica Neue Medium"/>
          <a:sym typeface="Helvetica Neue Medium"/>
        </a:defRPr>
      </a:lvl9pPr>
    </p:titleStyle>
    <p:bodyStyle>
      <a:lvl1pPr marL="444500" marR="0" indent="-444500" algn="l" defTabSz="584200" rtl="0" latinLnBrk="0">
        <a:lnSpc>
          <a:spcPct val="100000"/>
        </a:lnSpc>
        <a:spcBef>
          <a:spcPts val="4200"/>
        </a:spcBef>
        <a:spcAft>
          <a:spcPts val="0"/>
        </a:spcAft>
        <a:buClrTx/>
        <a:buSzPct val="145000"/>
        <a:buFontTx/>
        <a:buChar char="•"/>
        <a:tabLst/>
        <a:defRPr b="0" baseline="0" cap="none" i="0" spc="0" strike="noStrike" sz="3200" u="none">
          <a:ln>
            <a:noFill/>
          </a:ln>
          <a:solidFill>
            <a:srgbClr val="000000"/>
          </a:solidFill>
          <a:uFillTx/>
          <a:latin typeface="+mn-lt"/>
          <a:ea typeface="+mn-ea"/>
          <a:cs typeface="+mn-cs"/>
          <a:sym typeface="Helvetica Neue"/>
        </a:defRPr>
      </a:lvl1pPr>
      <a:lvl2pPr marL="889000" marR="0" indent="-444500" algn="l" defTabSz="584200" rtl="0" latinLnBrk="0">
        <a:lnSpc>
          <a:spcPct val="100000"/>
        </a:lnSpc>
        <a:spcBef>
          <a:spcPts val="4200"/>
        </a:spcBef>
        <a:spcAft>
          <a:spcPts val="0"/>
        </a:spcAft>
        <a:buClrTx/>
        <a:buSzPct val="145000"/>
        <a:buFontTx/>
        <a:buChar char="•"/>
        <a:tabLst/>
        <a:defRPr b="0" baseline="0" cap="none" i="0" spc="0" strike="noStrike" sz="3200" u="none">
          <a:ln>
            <a:noFill/>
          </a:ln>
          <a:solidFill>
            <a:srgbClr val="000000"/>
          </a:solidFill>
          <a:uFillTx/>
          <a:latin typeface="+mn-lt"/>
          <a:ea typeface="+mn-ea"/>
          <a:cs typeface="+mn-cs"/>
          <a:sym typeface="Helvetica Neue"/>
        </a:defRPr>
      </a:lvl2pPr>
      <a:lvl3pPr marL="1333500" marR="0" indent="-444500" algn="l" defTabSz="584200" rtl="0" latinLnBrk="0">
        <a:lnSpc>
          <a:spcPct val="100000"/>
        </a:lnSpc>
        <a:spcBef>
          <a:spcPts val="4200"/>
        </a:spcBef>
        <a:spcAft>
          <a:spcPts val="0"/>
        </a:spcAft>
        <a:buClrTx/>
        <a:buSzPct val="145000"/>
        <a:buFontTx/>
        <a:buChar char="•"/>
        <a:tabLst/>
        <a:defRPr b="0" baseline="0" cap="none" i="0" spc="0" strike="noStrike" sz="3200" u="none">
          <a:ln>
            <a:noFill/>
          </a:ln>
          <a:solidFill>
            <a:srgbClr val="000000"/>
          </a:solidFill>
          <a:uFillTx/>
          <a:latin typeface="+mn-lt"/>
          <a:ea typeface="+mn-ea"/>
          <a:cs typeface="+mn-cs"/>
          <a:sym typeface="Helvetica Neue"/>
        </a:defRPr>
      </a:lvl3pPr>
      <a:lvl4pPr marL="1778000" marR="0" indent="-444500" algn="l" defTabSz="584200" rtl="0" latinLnBrk="0">
        <a:lnSpc>
          <a:spcPct val="100000"/>
        </a:lnSpc>
        <a:spcBef>
          <a:spcPts val="4200"/>
        </a:spcBef>
        <a:spcAft>
          <a:spcPts val="0"/>
        </a:spcAft>
        <a:buClrTx/>
        <a:buSzPct val="145000"/>
        <a:buFontTx/>
        <a:buChar char="•"/>
        <a:tabLst/>
        <a:defRPr b="0" baseline="0" cap="none" i="0" spc="0" strike="noStrike" sz="3200" u="none">
          <a:ln>
            <a:noFill/>
          </a:ln>
          <a:solidFill>
            <a:srgbClr val="000000"/>
          </a:solidFill>
          <a:uFillTx/>
          <a:latin typeface="+mn-lt"/>
          <a:ea typeface="+mn-ea"/>
          <a:cs typeface="+mn-cs"/>
          <a:sym typeface="Helvetica Neue"/>
        </a:defRPr>
      </a:lvl4pPr>
      <a:lvl5pPr marL="2222500" marR="0" indent="-444500" algn="l" defTabSz="584200" rtl="0" latinLnBrk="0">
        <a:lnSpc>
          <a:spcPct val="100000"/>
        </a:lnSpc>
        <a:spcBef>
          <a:spcPts val="4200"/>
        </a:spcBef>
        <a:spcAft>
          <a:spcPts val="0"/>
        </a:spcAft>
        <a:buClrTx/>
        <a:buSzPct val="145000"/>
        <a:buFontTx/>
        <a:buChar char="•"/>
        <a:tabLst/>
        <a:defRPr b="0" baseline="0" cap="none" i="0" spc="0" strike="noStrike" sz="3200" u="none">
          <a:ln>
            <a:noFill/>
          </a:ln>
          <a:solidFill>
            <a:srgbClr val="000000"/>
          </a:solidFill>
          <a:uFillTx/>
          <a:latin typeface="+mn-lt"/>
          <a:ea typeface="+mn-ea"/>
          <a:cs typeface="+mn-cs"/>
          <a:sym typeface="Helvetica Neue"/>
        </a:defRPr>
      </a:lvl5pPr>
      <a:lvl6pPr marL="2667000" marR="0" indent="-444500" algn="l" defTabSz="584200" rtl="0" latinLnBrk="0">
        <a:lnSpc>
          <a:spcPct val="100000"/>
        </a:lnSpc>
        <a:spcBef>
          <a:spcPts val="4200"/>
        </a:spcBef>
        <a:spcAft>
          <a:spcPts val="0"/>
        </a:spcAft>
        <a:buClrTx/>
        <a:buSzPct val="145000"/>
        <a:buFontTx/>
        <a:buChar char="•"/>
        <a:tabLst/>
        <a:defRPr b="0" baseline="0" cap="none" i="0" spc="0" strike="noStrike" sz="3200" u="none">
          <a:ln>
            <a:noFill/>
          </a:ln>
          <a:solidFill>
            <a:srgbClr val="000000"/>
          </a:solidFill>
          <a:uFillTx/>
          <a:latin typeface="+mn-lt"/>
          <a:ea typeface="+mn-ea"/>
          <a:cs typeface="+mn-cs"/>
          <a:sym typeface="Helvetica Neue"/>
        </a:defRPr>
      </a:lvl6pPr>
      <a:lvl7pPr marL="3111500" marR="0" indent="-444500" algn="l" defTabSz="584200" rtl="0" latinLnBrk="0">
        <a:lnSpc>
          <a:spcPct val="100000"/>
        </a:lnSpc>
        <a:spcBef>
          <a:spcPts val="4200"/>
        </a:spcBef>
        <a:spcAft>
          <a:spcPts val="0"/>
        </a:spcAft>
        <a:buClrTx/>
        <a:buSzPct val="145000"/>
        <a:buFontTx/>
        <a:buChar char="•"/>
        <a:tabLst/>
        <a:defRPr b="0" baseline="0" cap="none" i="0" spc="0" strike="noStrike" sz="3200" u="none">
          <a:ln>
            <a:noFill/>
          </a:ln>
          <a:solidFill>
            <a:srgbClr val="000000"/>
          </a:solidFill>
          <a:uFillTx/>
          <a:latin typeface="+mn-lt"/>
          <a:ea typeface="+mn-ea"/>
          <a:cs typeface="+mn-cs"/>
          <a:sym typeface="Helvetica Neue"/>
        </a:defRPr>
      </a:lvl7pPr>
      <a:lvl8pPr marL="3556000" marR="0" indent="-444500" algn="l" defTabSz="584200" rtl="0" latinLnBrk="0">
        <a:lnSpc>
          <a:spcPct val="100000"/>
        </a:lnSpc>
        <a:spcBef>
          <a:spcPts val="4200"/>
        </a:spcBef>
        <a:spcAft>
          <a:spcPts val="0"/>
        </a:spcAft>
        <a:buClrTx/>
        <a:buSzPct val="145000"/>
        <a:buFontTx/>
        <a:buChar char="•"/>
        <a:tabLst/>
        <a:defRPr b="0" baseline="0" cap="none" i="0" spc="0" strike="noStrike" sz="3200" u="none">
          <a:ln>
            <a:noFill/>
          </a:ln>
          <a:solidFill>
            <a:srgbClr val="000000"/>
          </a:solidFill>
          <a:uFillTx/>
          <a:latin typeface="+mn-lt"/>
          <a:ea typeface="+mn-ea"/>
          <a:cs typeface="+mn-cs"/>
          <a:sym typeface="Helvetica Neue"/>
        </a:defRPr>
      </a:lvl8pPr>
      <a:lvl9pPr marL="4000500" marR="0" indent="-444500" algn="l" defTabSz="584200" rtl="0" latinLnBrk="0">
        <a:lnSpc>
          <a:spcPct val="100000"/>
        </a:lnSpc>
        <a:spcBef>
          <a:spcPts val="4200"/>
        </a:spcBef>
        <a:spcAft>
          <a:spcPts val="0"/>
        </a:spcAft>
        <a:buClrTx/>
        <a:buSzPct val="145000"/>
        <a:buFontTx/>
        <a:buChar char="•"/>
        <a:tabLst/>
        <a:defRPr b="0" baseline="0" cap="none" i="0" spc="0" strike="noStrike" sz="3200" u="none">
          <a:ln>
            <a:noFill/>
          </a:ln>
          <a:solidFill>
            <a:srgbClr val="000000"/>
          </a:solidFill>
          <a:uFillTx/>
          <a:latin typeface="+mn-lt"/>
          <a:ea typeface="+mn-ea"/>
          <a:cs typeface="+mn-cs"/>
          <a:sym typeface="Helvetica Neue"/>
        </a:defRPr>
      </a:lvl9pPr>
    </p:bodyStyle>
    <p:otherStyle>
      <a:lvl1pPr marL="0" marR="0" indent="0" algn="ctr" defTabSz="584200" rtl="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Helvetica Neue Light"/>
        </a:defRPr>
      </a:lvl1pPr>
      <a:lvl2pPr marL="0" marR="0" indent="0" algn="ctr" defTabSz="584200" rtl="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Helvetica Neue Light"/>
        </a:defRPr>
      </a:lvl2pPr>
      <a:lvl3pPr marL="0" marR="0" indent="0" algn="ctr" defTabSz="584200" rtl="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Helvetica Neue Light"/>
        </a:defRPr>
      </a:lvl3pPr>
      <a:lvl4pPr marL="0" marR="0" indent="0" algn="ctr" defTabSz="584200" rtl="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Helvetica Neue Light"/>
        </a:defRPr>
      </a:lvl4pPr>
      <a:lvl5pPr marL="0" marR="0" indent="0" algn="ctr" defTabSz="584200" rtl="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Helvetica Neue Light"/>
        </a:defRPr>
      </a:lvl5pPr>
      <a:lvl6pPr marL="0" marR="0" indent="0" algn="ctr" defTabSz="584200" rtl="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Helvetica Neue Light"/>
        </a:defRPr>
      </a:lvl6pPr>
      <a:lvl7pPr marL="0" marR="0" indent="0" algn="ctr" defTabSz="584200" rtl="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Helvetica Neue Light"/>
        </a:defRPr>
      </a:lvl7pPr>
      <a:lvl8pPr marL="0" marR="0" indent="0" algn="ctr" defTabSz="584200" rtl="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Helvetica Neue Light"/>
        </a:defRPr>
      </a:lvl8pPr>
      <a:lvl9pPr marL="0" marR="0" indent="0" algn="ctr" defTabSz="584200" rtl="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Helvetica Neue Light"/>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1.jpeg"/><Relationship Id="rId4" Type="http://schemas.openxmlformats.org/officeDocument/2006/relationships/image" Target="../media/image2.jpeg"/><Relationship Id="rId5" Type="http://schemas.openxmlformats.org/officeDocument/2006/relationships/image" Target="../media/image3.jpeg"/><Relationship Id="rId6" Type="http://schemas.openxmlformats.org/officeDocument/2006/relationships/image" Target="../media/image4.jpeg"/><Relationship Id="rId7" Type="http://schemas.openxmlformats.org/officeDocument/2006/relationships/hyperlink" Target="https://www.sciencedirect.com/science/book/9780702068300" TargetMode="External"/><Relationship Id="rId8"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121" name="Melanocitose oculodermal (Nevus de Ota) associado a Hemagioma de coroide…"/>
          <p:cNvGrpSpPr/>
          <p:nvPr/>
        </p:nvGrpSpPr>
        <p:grpSpPr>
          <a:xfrm>
            <a:off x="381604" y="86358"/>
            <a:ext cx="11908626" cy="1270003"/>
            <a:chOff x="0" y="0"/>
            <a:chExt cx="11908624" cy="1270001"/>
          </a:xfrm>
        </p:grpSpPr>
        <p:sp>
          <p:nvSpPr>
            <p:cNvPr id="119" name="Rectángulo"/>
            <p:cNvSpPr/>
            <p:nvPr/>
          </p:nvSpPr>
          <p:spPr>
            <a:xfrm>
              <a:off x="-1" y="-1"/>
              <a:ext cx="11908626" cy="1270003"/>
            </a:xfrm>
            <a:prstGeom prst="rect">
              <a:avLst/>
            </a:prstGeom>
            <a:blipFill rotWithShape="1">
              <a:blip r:embed="rId2"/>
              <a:srcRect l="0" t="0" r="0" b="0"/>
              <a:tile tx="0" ty="0" sx="100000" sy="100000" flip="none" algn="tl"/>
            </a:blipFill>
            <a:ln w="12700" cap="flat">
              <a:noFill/>
              <a:miter lim="400000"/>
            </a:ln>
            <a:effectLst/>
          </p:spPr>
          <p:txBody>
            <a:bodyPr wrap="square" lIns="50800" tIns="50800" rIns="50800" bIns="50800" numCol="1" anchor="ctr">
              <a:noAutofit/>
            </a:bodyPr>
            <a:lstStyle/>
            <a:p>
              <a:pPr>
                <a:defRPr b="1" sz="1500">
                  <a:solidFill>
                    <a:srgbClr val="FFFFFF"/>
                  </a:solidFill>
                  <a:latin typeface="Arial"/>
                  <a:ea typeface="Arial"/>
                  <a:cs typeface="Arial"/>
                  <a:sym typeface="Arial"/>
                </a:defRPr>
              </a:pPr>
            </a:p>
          </p:txBody>
        </p:sp>
        <p:sp>
          <p:nvSpPr>
            <p:cNvPr id="120" name="Melanocitose oculodermal associado a melanoma de coroide e hemangioma de coluna dorsal…"/>
            <p:cNvSpPr txBox="1"/>
            <p:nvPr/>
          </p:nvSpPr>
          <p:spPr>
            <a:xfrm>
              <a:off x="-1" y="66616"/>
              <a:ext cx="11908626" cy="113676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p>
              <a:pPr>
                <a:defRPr b="1" sz="2100">
                  <a:solidFill>
                    <a:srgbClr val="FFFFFF"/>
                  </a:solidFill>
                  <a:latin typeface="Arial"/>
                  <a:ea typeface="Arial"/>
                  <a:cs typeface="Arial"/>
                  <a:sym typeface="Arial"/>
                </a:defRPr>
              </a:pPr>
              <a:r>
                <a:t>Melanocitose oculodermal associado a melanoma de coroide e hemangioma de coluna dorsal</a:t>
              </a:r>
            </a:p>
            <a:p>
              <a:pPr>
                <a:defRPr b="1" sz="1500">
                  <a:solidFill>
                    <a:srgbClr val="FFFFFF"/>
                  </a:solidFill>
                  <a:latin typeface="Arial"/>
                  <a:ea typeface="Arial"/>
                  <a:cs typeface="Arial"/>
                  <a:sym typeface="Arial"/>
                </a:defRPr>
              </a:pPr>
              <a:r>
                <a:t>Jose Antonio Macedo Orbezo, Grecia Mariella Cano Huachin, Silvio Lujan Paredes, Jose Carlos Eudes Carani, Felipe Borges, Phelipe Tamburus</a:t>
              </a:r>
            </a:p>
          </p:txBody>
        </p:sp>
      </p:grpSp>
      <p:grpSp>
        <p:nvGrpSpPr>
          <p:cNvPr id="124" name="INTRODUÇÃO"/>
          <p:cNvGrpSpPr/>
          <p:nvPr/>
        </p:nvGrpSpPr>
        <p:grpSpPr>
          <a:xfrm>
            <a:off x="398719" y="1551508"/>
            <a:ext cx="5734556" cy="461419"/>
            <a:chOff x="0" y="0"/>
            <a:chExt cx="5734554" cy="461418"/>
          </a:xfrm>
        </p:grpSpPr>
        <p:sp>
          <p:nvSpPr>
            <p:cNvPr id="122" name="Rectángulo"/>
            <p:cNvSpPr/>
            <p:nvPr/>
          </p:nvSpPr>
          <p:spPr>
            <a:xfrm>
              <a:off x="-1" y="-1"/>
              <a:ext cx="5734556" cy="461420"/>
            </a:xfrm>
            <a:prstGeom prst="rect">
              <a:avLst/>
            </a:prstGeom>
            <a:solidFill>
              <a:srgbClr val="929292"/>
            </a:solidFill>
            <a:ln w="12700" cap="flat">
              <a:noFill/>
              <a:miter lim="400000"/>
            </a:ln>
            <a:effectLst/>
          </p:spPr>
          <p:txBody>
            <a:bodyPr wrap="square" lIns="50800" tIns="50800" rIns="50800" bIns="50800" numCol="1" anchor="ctr">
              <a:noAutofit/>
            </a:bodyPr>
            <a:lstStyle/>
            <a:p>
              <a:pPr algn="l" defTabSz="457200">
                <a:defRPr b="1" sz="1200">
                  <a:solidFill>
                    <a:srgbClr val="222222"/>
                  </a:solidFill>
                  <a:latin typeface="Arial"/>
                  <a:ea typeface="Arial"/>
                  <a:cs typeface="Arial"/>
                  <a:sym typeface="Arial"/>
                </a:defRPr>
              </a:pPr>
            </a:p>
          </p:txBody>
        </p:sp>
        <p:sp>
          <p:nvSpPr>
            <p:cNvPr id="123" name="INTRODUÇÃO"/>
            <p:cNvSpPr txBox="1"/>
            <p:nvPr/>
          </p:nvSpPr>
          <p:spPr>
            <a:xfrm>
              <a:off x="-1" y="93501"/>
              <a:ext cx="5734556" cy="27441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lgn="l" defTabSz="457200">
                <a:defRPr b="1" sz="1200">
                  <a:solidFill>
                    <a:srgbClr val="222222"/>
                  </a:solidFill>
                  <a:latin typeface="Arial"/>
                  <a:ea typeface="Arial"/>
                  <a:cs typeface="Arial"/>
                  <a:sym typeface="Arial"/>
                </a:defRPr>
              </a:lvl1pPr>
            </a:lstStyle>
            <a:p>
              <a:pPr/>
              <a:r>
                <a:t>INTRODUÇÃO</a:t>
              </a:r>
            </a:p>
          </p:txBody>
        </p:sp>
      </p:grpSp>
      <p:grpSp>
        <p:nvGrpSpPr>
          <p:cNvPr id="127" name="METODOS"/>
          <p:cNvGrpSpPr/>
          <p:nvPr/>
        </p:nvGrpSpPr>
        <p:grpSpPr>
          <a:xfrm>
            <a:off x="403195" y="3372272"/>
            <a:ext cx="5725605" cy="461419"/>
            <a:chOff x="0" y="0"/>
            <a:chExt cx="5725604" cy="461418"/>
          </a:xfrm>
        </p:grpSpPr>
        <p:sp>
          <p:nvSpPr>
            <p:cNvPr id="125" name="Rectángulo"/>
            <p:cNvSpPr/>
            <p:nvPr/>
          </p:nvSpPr>
          <p:spPr>
            <a:xfrm>
              <a:off x="-1" y="-1"/>
              <a:ext cx="5725606" cy="461420"/>
            </a:xfrm>
            <a:prstGeom prst="rect">
              <a:avLst/>
            </a:prstGeom>
            <a:solidFill>
              <a:srgbClr val="929292"/>
            </a:solidFill>
            <a:ln w="12700" cap="flat">
              <a:noFill/>
              <a:miter lim="400000"/>
            </a:ln>
            <a:effectLst/>
          </p:spPr>
          <p:txBody>
            <a:bodyPr wrap="square" lIns="50800" tIns="50800" rIns="50800" bIns="50800" numCol="1" anchor="ctr">
              <a:noAutofit/>
            </a:bodyPr>
            <a:lstStyle/>
            <a:p>
              <a:pPr algn="l">
                <a:defRPr b="1" sz="1200">
                  <a:latin typeface="Arial"/>
                  <a:ea typeface="Arial"/>
                  <a:cs typeface="Arial"/>
                  <a:sym typeface="Arial"/>
                </a:defRPr>
              </a:pPr>
            </a:p>
          </p:txBody>
        </p:sp>
        <p:sp>
          <p:nvSpPr>
            <p:cNvPr id="126" name="METODOS"/>
            <p:cNvSpPr txBox="1"/>
            <p:nvPr/>
          </p:nvSpPr>
          <p:spPr>
            <a:xfrm>
              <a:off x="-1" y="93501"/>
              <a:ext cx="5725606" cy="27441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lgn="l">
                <a:defRPr b="1" sz="1200">
                  <a:latin typeface="Arial"/>
                  <a:ea typeface="Arial"/>
                  <a:cs typeface="Arial"/>
                  <a:sym typeface="Arial"/>
                </a:defRPr>
              </a:lvl1pPr>
            </a:lstStyle>
            <a:p>
              <a:pPr/>
              <a:r>
                <a:t>METODOS </a:t>
              </a:r>
            </a:p>
          </p:txBody>
        </p:sp>
      </p:grpSp>
      <p:sp>
        <p:nvSpPr>
          <p:cNvPr id="128" name="A melanocitose oculodermal (MOD), ou nevo de Ota, é uma anomalia do desenvolvimento caracterizada por hiperpigmentação da distribuição cutânea do quinto nervo craniano, esclera e trato uveal. A MOD é mais comum em asiáticos e negros do que em caucasianos e tem predominância feminina de 5:1.…"/>
          <p:cNvSpPr txBox="1"/>
          <p:nvPr/>
        </p:nvSpPr>
        <p:spPr>
          <a:xfrm>
            <a:off x="398719" y="1997169"/>
            <a:ext cx="5734556" cy="1341215"/>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just" defTabSz="457200">
              <a:defRPr sz="1200">
                <a:solidFill>
                  <a:srgbClr val="212121"/>
                </a:solidFill>
                <a:latin typeface="Arial"/>
                <a:ea typeface="Arial"/>
                <a:cs typeface="Arial"/>
                <a:sym typeface="Arial"/>
              </a:defRPr>
            </a:pPr>
            <a:r>
              <a:t>A melanocitose oculodermal (MOD), ou nevo de Ota, é uma anomalia do desenvolvimento caracterizada por hiperpigmentação da distribuição cutânea do quinto nervo craniano, esclera e trato uveal. O risco de melanoma uveal ao longo da vida em um paciente com MOD é de 1 em 400.</a:t>
            </a:r>
          </a:p>
          <a:p>
            <a:pPr algn="just" defTabSz="457200">
              <a:defRPr sz="1200">
                <a:solidFill>
                  <a:srgbClr val="212121"/>
                </a:solidFill>
                <a:latin typeface="Arial"/>
                <a:ea typeface="Arial"/>
                <a:cs typeface="Arial"/>
                <a:sym typeface="Arial"/>
              </a:defRPr>
            </a:pPr>
            <a:r>
              <a:t>Lesões vasculares concomitantes com a MOD são raras. O objetivo deste relato é descrever um caso altamente incomum, se não único, de MOD associado a melanoma de coróide e hemangioma vertebral. </a:t>
            </a:r>
          </a:p>
        </p:txBody>
      </p:sp>
      <p:sp>
        <p:nvSpPr>
          <p:cNvPr id="129" name="Paciente feminina de 58 anos, natural e procedente de São Paulo, assintomática, que ao exame de rotina apresenta lesão pigmentada em olho esquerdo. Paciente nega antecedentes oftalmológicos, patológicos e familiares.…"/>
          <p:cNvSpPr txBox="1"/>
          <p:nvPr/>
        </p:nvSpPr>
        <p:spPr>
          <a:xfrm>
            <a:off x="405345" y="3808524"/>
            <a:ext cx="5721304" cy="1341216"/>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just">
              <a:defRPr sz="1200">
                <a:latin typeface="Arial"/>
                <a:ea typeface="Arial"/>
                <a:cs typeface="Arial"/>
                <a:sym typeface="Arial"/>
              </a:defRPr>
            </a:pPr>
            <a:r>
              <a:t>Feminina de 58 anos, assintomática, que ao exame de rotina apresenta lesão pigmentada em olho esquerdo. Antecedente de hemagioma de vertebral ha 24 anos sendo tratado com radioterapia e quimioterapia.  </a:t>
            </a:r>
          </a:p>
          <a:p>
            <a:pPr algn="just">
              <a:defRPr sz="1200">
                <a:latin typeface="Arial"/>
                <a:ea typeface="Arial"/>
                <a:cs typeface="Arial"/>
                <a:sym typeface="Arial"/>
              </a:defRPr>
            </a:pPr>
            <a:r>
              <a:t>Ao exame, acuidade visual com a melhor correção é de 20/40 em ambos os olhos. Na biomicroscopia do olho esquerdo apresenta nevus de coloração azulada em epiesclera difusamente, córnea transparente, hiperpigmentação de íris (heterocromia),  fácica. A pressão intraocular 14 mmHg em ambos os olhos.</a:t>
            </a:r>
          </a:p>
        </p:txBody>
      </p:sp>
      <p:grpSp>
        <p:nvGrpSpPr>
          <p:cNvPr id="132" name="CONCLUSOES"/>
          <p:cNvGrpSpPr/>
          <p:nvPr/>
        </p:nvGrpSpPr>
        <p:grpSpPr>
          <a:xfrm>
            <a:off x="6414580" y="3968172"/>
            <a:ext cx="5884024" cy="461419"/>
            <a:chOff x="0" y="0"/>
            <a:chExt cx="5884022" cy="461418"/>
          </a:xfrm>
        </p:grpSpPr>
        <p:sp>
          <p:nvSpPr>
            <p:cNvPr id="130" name="Rectángulo"/>
            <p:cNvSpPr/>
            <p:nvPr/>
          </p:nvSpPr>
          <p:spPr>
            <a:xfrm>
              <a:off x="-1" y="-1"/>
              <a:ext cx="5884024" cy="461420"/>
            </a:xfrm>
            <a:prstGeom prst="rect">
              <a:avLst/>
            </a:prstGeom>
            <a:solidFill>
              <a:srgbClr val="929292"/>
            </a:solidFill>
            <a:ln w="12700" cap="flat">
              <a:noFill/>
              <a:miter lim="400000"/>
            </a:ln>
            <a:effectLst/>
          </p:spPr>
          <p:txBody>
            <a:bodyPr wrap="square" lIns="50800" tIns="50800" rIns="50800" bIns="50800" numCol="1" anchor="ctr">
              <a:noAutofit/>
            </a:bodyPr>
            <a:lstStyle/>
            <a:p>
              <a:pPr algn="l">
                <a:defRPr b="1" sz="1200">
                  <a:latin typeface="Arial"/>
                  <a:ea typeface="Arial"/>
                  <a:cs typeface="Arial"/>
                  <a:sym typeface="Arial"/>
                </a:defRPr>
              </a:pPr>
            </a:p>
          </p:txBody>
        </p:sp>
        <p:sp>
          <p:nvSpPr>
            <p:cNvPr id="131" name="CONCLUSOES"/>
            <p:cNvSpPr txBox="1"/>
            <p:nvPr/>
          </p:nvSpPr>
          <p:spPr>
            <a:xfrm>
              <a:off x="-1" y="93501"/>
              <a:ext cx="5884024" cy="27441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lgn="l">
                <a:defRPr b="1" sz="1200">
                  <a:latin typeface="Arial"/>
                  <a:ea typeface="Arial"/>
                  <a:cs typeface="Arial"/>
                  <a:sym typeface="Arial"/>
                </a:defRPr>
              </a:lvl1pPr>
            </a:lstStyle>
            <a:p>
              <a:pPr/>
              <a:r>
                <a:t>CONCLUSOES</a:t>
              </a:r>
            </a:p>
          </p:txBody>
        </p:sp>
      </p:grpSp>
      <p:grpSp>
        <p:nvGrpSpPr>
          <p:cNvPr id="135" name="RESULTADOS"/>
          <p:cNvGrpSpPr/>
          <p:nvPr/>
        </p:nvGrpSpPr>
        <p:grpSpPr>
          <a:xfrm>
            <a:off x="6414580" y="1551508"/>
            <a:ext cx="5884024" cy="461419"/>
            <a:chOff x="0" y="0"/>
            <a:chExt cx="5884022" cy="461418"/>
          </a:xfrm>
        </p:grpSpPr>
        <p:sp>
          <p:nvSpPr>
            <p:cNvPr id="133" name="Rectángulo"/>
            <p:cNvSpPr/>
            <p:nvPr/>
          </p:nvSpPr>
          <p:spPr>
            <a:xfrm>
              <a:off x="-1" y="-1"/>
              <a:ext cx="5884024" cy="461420"/>
            </a:xfrm>
            <a:prstGeom prst="rect">
              <a:avLst/>
            </a:prstGeom>
            <a:solidFill>
              <a:srgbClr val="929292"/>
            </a:solidFill>
            <a:ln w="12700" cap="flat">
              <a:noFill/>
              <a:miter lim="400000"/>
            </a:ln>
            <a:effectLst/>
          </p:spPr>
          <p:txBody>
            <a:bodyPr wrap="square" lIns="50800" tIns="50800" rIns="50800" bIns="50800" numCol="1" anchor="ctr">
              <a:noAutofit/>
            </a:bodyPr>
            <a:lstStyle/>
            <a:p>
              <a:pPr algn="l">
                <a:defRPr b="1" sz="1200">
                  <a:latin typeface="Arial"/>
                  <a:ea typeface="Arial"/>
                  <a:cs typeface="Arial"/>
                  <a:sym typeface="Arial"/>
                </a:defRPr>
              </a:pPr>
            </a:p>
          </p:txBody>
        </p:sp>
        <p:sp>
          <p:nvSpPr>
            <p:cNvPr id="134" name="RESULTADOS"/>
            <p:cNvSpPr txBox="1"/>
            <p:nvPr/>
          </p:nvSpPr>
          <p:spPr>
            <a:xfrm>
              <a:off x="-1" y="93501"/>
              <a:ext cx="5884024" cy="27441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lgn="l">
                <a:defRPr b="1" sz="1200">
                  <a:latin typeface="Arial"/>
                  <a:ea typeface="Arial"/>
                  <a:cs typeface="Arial"/>
                  <a:sym typeface="Arial"/>
                </a:defRPr>
              </a:lvl1pPr>
            </a:lstStyle>
            <a:p>
              <a:pPr/>
              <a:r>
                <a:t>RESULTADOS</a:t>
              </a:r>
            </a:p>
          </p:txBody>
        </p:sp>
      </p:grpSp>
      <p:sp>
        <p:nvSpPr>
          <p:cNvPr id="136" name="Ao exame de oftalmoscopia indireta e fundoscopia, olho direito sem alterações, olho esquerdo com papila rósea com bordas bem delimitadas, relação escavação disco de 0,5 na vertical, macula preservada, vasos retinianos sem alterações, retina aplicada com lesão pigmentada, elevada, com bordes bem delimitados de 3 diâmetros papilares na vertical e na horizontal, vítreo transparente.…"/>
          <p:cNvSpPr txBox="1"/>
          <p:nvPr/>
        </p:nvSpPr>
        <p:spPr>
          <a:xfrm>
            <a:off x="6410906" y="1997169"/>
            <a:ext cx="5891371" cy="1341215"/>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just">
              <a:defRPr sz="1200">
                <a:latin typeface="Arial"/>
                <a:ea typeface="Arial"/>
                <a:cs typeface="Arial"/>
                <a:sym typeface="Arial"/>
              </a:defRPr>
            </a:lvl1pPr>
            <a:lvl2pPr algn="just">
              <a:defRPr sz="1200">
                <a:latin typeface="Arial"/>
                <a:ea typeface="Arial"/>
                <a:cs typeface="Arial"/>
                <a:sym typeface="Arial"/>
              </a:defRPr>
            </a:lvl2pPr>
          </a:lstStyle>
          <a:p>
            <a:pPr/>
            <a:r>
              <a:t>Ao exame de oftalmoscopia indireta e fundoscopia do olho esquerdo retina aplicada com lesão pigmentada, elevada, com bordes bem delimitados de 3 diâmetros papilares na vertical e na horizontal, sem outras alterações. </a:t>
            </a:r>
          </a:p>
          <a:p>
            <a:pPr lvl="1"/>
            <a:r>
              <a:t>Ao exame de angiofluoresceinografia mostra enchimento dos grandes vasos muito precoce na área da lesão inferior.  Ao exame de ultrassonografia: lesão sólida cupuliforme, com superfície lisa, altura de 3,9 mm e ecos A internos de media e baixa refletividade descendente sugestivo de melanoma de coróide. </a:t>
            </a:r>
          </a:p>
        </p:txBody>
      </p:sp>
      <p:pic>
        <p:nvPicPr>
          <p:cNvPr id="137" name="Maria carolina mezclaretinofinal.jpg" descr="Maria carolina mezclaretinofinal.jpg"/>
          <p:cNvPicPr>
            <a:picLocks noChangeAspect="1"/>
          </p:cNvPicPr>
          <p:nvPr/>
        </p:nvPicPr>
        <p:blipFill>
          <a:blip r:embed="rId3">
            <a:extLst/>
          </a:blip>
          <a:stretch>
            <a:fillRect/>
          </a:stretch>
        </p:blipFill>
        <p:spPr>
          <a:xfrm>
            <a:off x="437228" y="6867445"/>
            <a:ext cx="1712174" cy="2210937"/>
          </a:xfrm>
          <a:prstGeom prst="rect">
            <a:avLst/>
          </a:prstGeom>
          <a:ln w="12700">
            <a:miter lim="400000"/>
          </a:ln>
        </p:spPr>
      </p:pic>
      <p:pic>
        <p:nvPicPr>
          <p:cNvPr id="138" name="maria carolina angio mezclafinal.jpg" descr="maria carolina angio mezclafinal.jpg"/>
          <p:cNvPicPr>
            <a:picLocks noChangeAspect="1"/>
          </p:cNvPicPr>
          <p:nvPr/>
        </p:nvPicPr>
        <p:blipFill>
          <a:blip r:embed="rId4">
            <a:extLst/>
          </a:blip>
          <a:stretch>
            <a:fillRect/>
          </a:stretch>
        </p:blipFill>
        <p:spPr>
          <a:xfrm>
            <a:off x="2114058" y="6865829"/>
            <a:ext cx="1712174" cy="2205017"/>
          </a:xfrm>
          <a:prstGeom prst="rect">
            <a:avLst/>
          </a:prstGeom>
          <a:ln w="12700">
            <a:miter lim="400000"/>
          </a:ln>
        </p:spPr>
      </p:pic>
      <p:pic>
        <p:nvPicPr>
          <p:cNvPr id="139" name="28-08-2018-maria carolina hemangioma-0-Feminino-L-10.jpg" descr="28-08-2018-maria carolina hemangioma-0-Feminino-L-10.jpg"/>
          <p:cNvPicPr>
            <a:picLocks noChangeAspect="1"/>
          </p:cNvPicPr>
          <p:nvPr/>
        </p:nvPicPr>
        <p:blipFill>
          <a:blip r:embed="rId5">
            <a:extLst/>
          </a:blip>
          <a:stretch>
            <a:fillRect/>
          </a:stretch>
        </p:blipFill>
        <p:spPr>
          <a:xfrm>
            <a:off x="454241" y="5189892"/>
            <a:ext cx="1576869" cy="1441284"/>
          </a:xfrm>
          <a:prstGeom prst="rect">
            <a:avLst/>
          </a:prstGeom>
          <a:ln w="12700">
            <a:miter lim="400000"/>
          </a:ln>
        </p:spPr>
      </p:pic>
      <p:sp>
        <p:nvSpPr>
          <p:cNvPr id="140" name="Este relato mostra um caso imcomun, paciente com MOD associada a hemangioma de coróide. A facomatose pigmentovascular (FPV), síndrome congênita rara, é a associação de malformações vasculares e nevos pigmentares. A MOD é observada com a FPV tipo II, que também requer a presença de nevos flammeus. Nossa paciente apresentava lesões vasculares e melanocíticas concomitantes; mas não apresentava nevus flammeus. O conceito de loci genético duplo, proposto para a patogênese da FPV, pode ser responsável pelo MOD concomitante com hemangioma de coróide nesta paciente. Duas mutações recessivas separadas em dois locais distintos em cromossomos homólogos podem ser expressas quando a recombinação somática ocorre durante a embriogênese, colocando ambas as mutações no mesmo cromossomo. As células-filhas resultantes são homozigotas para uma mutação recessiva em um locus ou outro, levando a lesões pigmentares e vasculares muito próximas, como nossa paciente.…"/>
          <p:cNvSpPr txBox="1"/>
          <p:nvPr/>
        </p:nvSpPr>
        <p:spPr>
          <a:xfrm>
            <a:off x="6410906" y="4429821"/>
            <a:ext cx="5891371" cy="2408015"/>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just">
              <a:defRPr sz="1200">
                <a:latin typeface="Arial"/>
                <a:ea typeface="Arial"/>
                <a:cs typeface="Arial"/>
                <a:sym typeface="Arial"/>
              </a:defRPr>
            </a:lvl1pPr>
          </a:lstStyle>
          <a:p>
            <a:pPr/>
            <a:r>
              <a:t>Este relato mostra um caso imcomun, paciente com MOD associada a melanoma de coróide e hemagioma vertebral. A facomatose pigmentovascular (FPV), síndrome congênita rara, é a associação de malformações vasculares e nevos pigmentares, o qual precisa da presença de nevus flammeus (nossa paciente não apresentava essa lesão). O conceito de loci genético duplo, proposto para a patogênese da FPV, pode ser responsável pelo MOD concomitante com hemangioma vertebral nesta paciente. Duas mutações recessivas separadas em dois locais distintos em cromossomos homólogos podem ser expressas quando a recombinação somática ocorre durante a embriogênese, colocando ambas as mutações no mesmo cromossomo. As células-filhas resultantes são homozigotas para uma mutação recessiva em um locus ou outro, levando a lesões pigmentares e vasculares muito próximas, como nossa paciente. </a:t>
            </a:r>
          </a:p>
        </p:txBody>
      </p:sp>
      <p:pic>
        <p:nvPicPr>
          <p:cNvPr id="141" name="IMG_6575.JPG" descr="IMG_6575.JPG"/>
          <p:cNvPicPr>
            <a:picLocks noChangeAspect="1"/>
          </p:cNvPicPr>
          <p:nvPr/>
        </p:nvPicPr>
        <p:blipFill>
          <a:blip r:embed="rId6">
            <a:extLst/>
          </a:blip>
          <a:stretch>
            <a:fillRect/>
          </a:stretch>
        </p:blipFill>
        <p:spPr>
          <a:xfrm>
            <a:off x="2985068" y="5183627"/>
            <a:ext cx="3109633" cy="1575597"/>
          </a:xfrm>
          <a:prstGeom prst="rect">
            <a:avLst/>
          </a:prstGeom>
          <a:ln w="12700">
            <a:miter lim="400000"/>
          </a:ln>
        </p:spPr>
      </p:pic>
      <p:grpSp>
        <p:nvGrpSpPr>
          <p:cNvPr id="144" name="BIBLIOGRAFIA"/>
          <p:cNvGrpSpPr/>
          <p:nvPr/>
        </p:nvGrpSpPr>
        <p:grpSpPr>
          <a:xfrm>
            <a:off x="6414580" y="7041401"/>
            <a:ext cx="5884024" cy="461419"/>
            <a:chOff x="0" y="0"/>
            <a:chExt cx="5884022" cy="461418"/>
          </a:xfrm>
        </p:grpSpPr>
        <p:sp>
          <p:nvSpPr>
            <p:cNvPr id="142" name="Rectángulo"/>
            <p:cNvSpPr/>
            <p:nvPr/>
          </p:nvSpPr>
          <p:spPr>
            <a:xfrm>
              <a:off x="-1" y="-1"/>
              <a:ext cx="5884024" cy="461420"/>
            </a:xfrm>
            <a:prstGeom prst="rect">
              <a:avLst/>
            </a:prstGeom>
            <a:solidFill>
              <a:srgbClr val="929292"/>
            </a:solidFill>
            <a:ln w="12700" cap="flat">
              <a:noFill/>
              <a:miter lim="400000"/>
            </a:ln>
            <a:effectLst/>
          </p:spPr>
          <p:txBody>
            <a:bodyPr wrap="square" lIns="50800" tIns="50800" rIns="50800" bIns="50800" numCol="1" anchor="ctr">
              <a:noAutofit/>
            </a:bodyPr>
            <a:lstStyle/>
            <a:p>
              <a:pPr algn="l">
                <a:defRPr b="1" sz="1200">
                  <a:latin typeface="Arial"/>
                  <a:ea typeface="Arial"/>
                  <a:cs typeface="Arial"/>
                  <a:sym typeface="Arial"/>
                </a:defRPr>
              </a:pPr>
            </a:p>
          </p:txBody>
        </p:sp>
        <p:sp>
          <p:nvSpPr>
            <p:cNvPr id="143" name="BIBLIOGRAFIA"/>
            <p:cNvSpPr txBox="1"/>
            <p:nvPr/>
          </p:nvSpPr>
          <p:spPr>
            <a:xfrm>
              <a:off x="-1" y="93501"/>
              <a:ext cx="5884024" cy="27441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lgn="l">
                <a:defRPr b="1" sz="1200">
                  <a:latin typeface="Arial"/>
                  <a:ea typeface="Arial"/>
                  <a:cs typeface="Arial"/>
                  <a:sym typeface="Arial"/>
                </a:defRPr>
              </a:lvl1pPr>
            </a:lstStyle>
            <a:p>
              <a:pPr/>
              <a:r>
                <a:t>BIBLIOGRAFIA</a:t>
              </a:r>
            </a:p>
          </p:txBody>
        </p:sp>
      </p:grpSp>
      <p:sp>
        <p:nvSpPr>
          <p:cNvPr id="145" name="Ophthalmic pathology and intraocular tumors. American Academy Ophthalmology 2018-2019. 265.…"/>
          <p:cNvSpPr txBox="1"/>
          <p:nvPr/>
        </p:nvSpPr>
        <p:spPr>
          <a:xfrm>
            <a:off x="6414580" y="7494064"/>
            <a:ext cx="5884024" cy="1341215"/>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marL="238125" indent="-238125" algn="just" defTabSz="457200">
              <a:buSzPct val="100000"/>
              <a:buAutoNum type="arabicPeriod" startAt="1"/>
              <a:defRPr sz="1200">
                <a:solidFill>
                  <a:srgbClr val="212121"/>
                </a:solidFill>
                <a:latin typeface="Arial"/>
                <a:ea typeface="Arial"/>
                <a:cs typeface="Arial"/>
                <a:sym typeface="Arial"/>
              </a:defRPr>
            </a:pPr>
            <a:r>
              <a:t>Ophthalmic pathology and intraocular tumors. American Academy Ophthalmology 2018-2019. 265.</a:t>
            </a:r>
          </a:p>
          <a:p>
            <a:pPr marL="238125" indent="-238125" algn="just" defTabSz="457200">
              <a:buSzPct val="100000"/>
              <a:buAutoNum type="arabicPeriod" startAt="1"/>
              <a:defRPr sz="1200">
                <a:solidFill>
                  <a:srgbClr val="212121"/>
                </a:solidFill>
                <a:latin typeface="Arial"/>
                <a:ea typeface="Arial"/>
                <a:cs typeface="Arial"/>
                <a:sym typeface="Arial"/>
              </a:defRPr>
            </a:pPr>
            <a:r>
              <a:t>Howard F. Fine, Jerry A. Shields, Yale L. Fisher, and Lawrence A.Yannuzzi. Optic Disc Hemangioblastoma (Capillary Hemangioma) with Ipsilateral Oculodermal Melanocytosis. </a:t>
            </a:r>
          </a:p>
          <a:p>
            <a:pPr marL="238125" indent="-238125" algn="just" defTabSz="457200">
              <a:buSzPct val="100000"/>
              <a:buAutoNum type="arabicPeriod" startAt="1"/>
              <a:defRPr sz="1200">
                <a:solidFill>
                  <a:srgbClr val="2E2E2E"/>
                </a:solidFill>
                <a:latin typeface="Arial"/>
                <a:ea typeface="Arial"/>
                <a:cs typeface="Arial"/>
                <a:sym typeface="Arial"/>
              </a:defRPr>
            </a:pPr>
            <a:r>
              <a:t>Ronald B. Johnston MD.</a:t>
            </a:r>
            <a:r>
              <a:rPr>
                <a:solidFill>
                  <a:srgbClr val="000000"/>
                </a:solidFill>
              </a:rPr>
              <a:t> </a:t>
            </a:r>
            <a:r>
              <a:rPr>
                <a:solidFill>
                  <a:srgbClr val="000000"/>
                </a:solidFill>
                <a:uFill>
                  <a:solidFill>
                    <a:srgbClr val="0000FF"/>
                  </a:solidFill>
                </a:uFill>
                <a:hlinkClick r:id="rId7" invalidUrl="" action="" tgtFrame="" tooltip="" history="1" highlightClick="0" endSnd="0"/>
              </a:rPr>
              <a:t>Weedon's Skin Pathology Essentials (Second Edition)</a:t>
            </a:r>
            <a:r>
              <a:rPr>
                <a:solidFill>
                  <a:srgbClr val="000000"/>
                </a:solidFill>
              </a:rPr>
              <a:t>, </a:t>
            </a:r>
            <a:r>
              <a:t>2017. </a:t>
            </a:r>
          </a:p>
        </p:txBody>
      </p:sp>
      <p:pic>
        <p:nvPicPr>
          <p:cNvPr id="146" name="IMG_7453.jpg" descr="IMG_7453.jpg"/>
          <p:cNvPicPr>
            <a:picLocks noChangeAspect="1"/>
          </p:cNvPicPr>
          <p:nvPr/>
        </p:nvPicPr>
        <p:blipFill>
          <a:blip r:embed="rId8">
            <a:extLst/>
          </a:blip>
          <a:srcRect l="0" t="0" r="0" b="0"/>
          <a:stretch>
            <a:fillRect/>
          </a:stretch>
        </p:blipFill>
        <p:spPr>
          <a:xfrm>
            <a:off x="3810522" y="6898082"/>
            <a:ext cx="2373673" cy="2140511"/>
          </a:xfrm>
          <a:prstGeom prst="rect">
            <a:avLst/>
          </a:prstGeom>
          <a:ln w="12700">
            <a:miter lim="400000"/>
          </a:ln>
        </p:spPr>
      </p:pic>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White">
  <a:themeElements>
    <a:clrScheme name="White">
      <a:dk1>
        <a:srgbClr val="000000"/>
      </a:dk1>
      <a:lt1>
        <a:srgbClr val="FFFFFF"/>
      </a:lt1>
      <a:dk2>
        <a:srgbClr val="A7A7A7"/>
      </a:dk2>
      <a:lt2>
        <a:srgbClr val="535353"/>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a:ea typeface="Helvetica"/>
        <a:cs typeface="Helvetica"/>
      </a:majorFont>
      <a:minorFont>
        <a:latin typeface="Helvetica Neue"/>
        <a:ea typeface="Helvetica Neue"/>
        <a:cs typeface="Helvetica Neue"/>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White">
  <a:themeElements>
    <a:clrScheme name="White">
      <a:dk1>
        <a:srgbClr val="000000"/>
      </a:dk1>
      <a:lt1>
        <a:srgbClr val="FFFFFF"/>
      </a:lt1>
      <a:dk2>
        <a:srgbClr val="A7A7A7"/>
      </a:dk2>
      <a:lt2>
        <a:srgbClr val="535353"/>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a:ea typeface="Helvetica"/>
        <a:cs typeface="Helvetica"/>
      </a:majorFont>
      <a:minorFont>
        <a:latin typeface="Helvetica Neue"/>
        <a:ea typeface="Helvetica Neue"/>
        <a:cs typeface="Helvetica Neue"/>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