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" d="100"/>
          <a:sy n="11" d="100"/>
        </p:scale>
        <p:origin x="-1920" y="-4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17/1/2019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17/1/2019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0931555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b="1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pt-BR" sz="13200" b="1" dirty="0" err="1" smtClean="0">
                <a:solidFill>
                  <a:srgbClr val="000000"/>
                </a:solidFill>
                <a:latin typeface="Arial"/>
              </a:rPr>
              <a:t>Bear</a:t>
            </a:r>
            <a:r>
              <a:rPr lang="pt-BR" sz="132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13200" b="1" dirty="0" err="1" smtClean="0">
                <a:solidFill>
                  <a:srgbClr val="000000"/>
                </a:solidFill>
                <a:latin typeface="Arial"/>
              </a:rPr>
              <a:t>Tracks</a:t>
            </a:r>
            <a:r>
              <a:rPr lang="pt-BR" sz="13200" b="1" dirty="0" smtClean="0">
                <a:solidFill>
                  <a:srgbClr val="000000"/>
                </a:solidFill>
                <a:latin typeface="Arial"/>
              </a:rPr>
              <a:t>”: As pegadas de um tumor benigno</a:t>
            </a:r>
            <a:endParaRPr lang="pt-BR" sz="9600" b="1" dirty="0" smtClean="0"/>
          </a:p>
          <a:p>
            <a:pPr algn="just"/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Autor: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Senice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Alvarenga Rodrigues Silva</a:t>
            </a:r>
          </a:p>
          <a:p>
            <a:pPr algn="just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Co-autores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Fábio Borges Nogueira, Carolina Serpa Braga, Frederico de Miranda </a:t>
            </a:r>
            <a:r>
              <a:rPr lang="pt-BR" sz="7200" smtClean="0">
                <a:solidFill>
                  <a:srgbClr val="000000"/>
                </a:solidFill>
                <a:latin typeface="Arial"/>
              </a:rPr>
              <a:t>Cordeiro</a:t>
            </a:r>
            <a:r>
              <a:rPr lang="pt-BR" sz="720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7200" dirty="0" smtClean="0">
                <a:latin typeface="Arial"/>
              </a:rPr>
              <a:t>Gabriela Guimarães</a:t>
            </a:r>
            <a:r>
              <a:rPr lang="pt-BR" sz="72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pt-BR" sz="7200" dirty="0" smtClean="0">
                <a:latin typeface="Arial"/>
              </a:rPr>
              <a:t>Nogueira, Letícia </a:t>
            </a:r>
            <a:r>
              <a:rPr lang="pt-BR" sz="7200" dirty="0" err="1" smtClean="0">
                <a:latin typeface="Arial"/>
              </a:rPr>
              <a:t>Manhães</a:t>
            </a:r>
            <a:r>
              <a:rPr lang="pt-BR" sz="7200" dirty="0" smtClean="0">
                <a:latin typeface="Arial"/>
              </a:rPr>
              <a:t> Pires, Gabriela Castanheira Benetti</a:t>
            </a:r>
            <a:endParaRPr lang="pt-BR" sz="7200" dirty="0" smtClean="0"/>
          </a:p>
          <a:p>
            <a:pPr algn="just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Instituto de Olhos Ciências Médicas (IOCM) – Belo Horizonte/MG</a:t>
            </a:r>
            <a:endParaRPr lang="pt-BR" sz="7200" dirty="0" smtClean="0"/>
          </a:p>
          <a:p>
            <a:pPr algn="just"/>
            <a:endParaRPr lang="pt-BR" sz="9600" dirty="0" smtClean="0"/>
          </a:p>
          <a:p>
            <a:pPr algn="just"/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13200" b="1" dirty="0" smtClean="0">
                <a:solidFill>
                  <a:srgbClr val="000000"/>
                </a:solidFill>
                <a:latin typeface="Arial"/>
              </a:rPr>
              <a:t>Resumo/ Descritivo:</a:t>
            </a:r>
            <a:endParaRPr lang="pt-BR" sz="9600" dirty="0" smtClean="0"/>
          </a:p>
          <a:p>
            <a:endParaRPr lang="pt-BR" sz="9600" dirty="0" smtClean="0">
              <a:solidFill>
                <a:srgbClr val="000000"/>
              </a:solidFill>
              <a:latin typeface="Arial"/>
            </a:endParaRPr>
          </a:p>
          <a:p>
            <a:r>
              <a:rPr lang="pt-BR" sz="9600" dirty="0" smtClean="0">
                <a:solidFill>
                  <a:srgbClr val="000000"/>
                </a:solidFill>
                <a:latin typeface="Arial"/>
              </a:rPr>
              <a:t>Hipertrofia Congênita Múltipla do Epitélio Pigmentar da Retina - “</a:t>
            </a:r>
            <a:r>
              <a:rPr lang="pt-BR" sz="9600" dirty="0" err="1" smtClean="0">
                <a:solidFill>
                  <a:srgbClr val="000000"/>
                </a:solidFill>
                <a:latin typeface="Arial"/>
              </a:rPr>
              <a:t>Bear</a:t>
            </a:r>
            <a:r>
              <a:rPr lang="pt-BR" sz="9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9600" dirty="0" err="1" smtClean="0">
                <a:solidFill>
                  <a:srgbClr val="000000"/>
                </a:solidFill>
                <a:latin typeface="Arial"/>
              </a:rPr>
              <a:t>Tracks</a:t>
            </a:r>
            <a:r>
              <a:rPr lang="pt-BR" sz="9600" dirty="0" smtClean="0">
                <a:solidFill>
                  <a:srgbClr val="000000"/>
                </a:solidFill>
                <a:latin typeface="Arial"/>
              </a:rPr>
              <a:t>” bilateral.</a:t>
            </a:r>
            <a:endParaRPr lang="pt-BR" sz="9600" dirty="0" smtClean="0"/>
          </a:p>
          <a:p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7200" b="1" dirty="0" err="1" smtClean="0">
                <a:solidFill>
                  <a:srgbClr val="000000"/>
                </a:solidFill>
                <a:latin typeface="Arial"/>
              </a:rPr>
              <a:t>Palavras-chave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HCEPR, hipertrofia de retina,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Bear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Tracks</a:t>
            </a:r>
            <a:endParaRPr lang="pt-BR" sz="9600" dirty="0" smtClean="0"/>
          </a:p>
          <a:p>
            <a:r>
              <a:rPr lang="pt-BR" sz="9600" dirty="0" smtClean="0"/>
              <a:t/>
            </a:r>
            <a:br>
              <a:rPr lang="pt-BR" sz="9600" dirty="0" smtClean="0"/>
            </a:b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982284" y="20960889"/>
            <a:ext cx="433132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5982284" y="20960889"/>
            <a:ext cx="433132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5982284" y="20960889"/>
            <a:ext cx="433132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5982284" y="20960889"/>
            <a:ext cx="433132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5982284" y="20960889"/>
            <a:ext cx="433132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 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="" xmlns:a16="http://schemas.microsoft.com/office/drawing/2014/main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32663A5-F465-413B-AD7D-DDD3A3BAA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0" y="8710887"/>
            <a:ext cx="32532113" cy="24467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12</Words>
  <Application>Microsoft Office PowerPoint</Application>
  <PresentationFormat>Personalizar</PresentationFormat>
  <Paragraphs>17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Cliente</cp:lastModifiedBy>
  <cp:revision>42</cp:revision>
  <dcterms:created xsi:type="dcterms:W3CDTF">2018-11-04T19:01:47Z</dcterms:created>
  <dcterms:modified xsi:type="dcterms:W3CDTF">2019-01-18T01:22:55Z</dcterms:modified>
</cp:coreProperties>
</file>