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2188" y="7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17/01/2019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33916987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8200" b="1" dirty="0">
                <a:solidFill>
                  <a:srgbClr val="000000"/>
                </a:solidFill>
                <a:latin typeface="Arial"/>
              </a:rPr>
              <a:t>Opacificação de LIO em </a:t>
            </a:r>
            <a:r>
              <a:rPr lang="pt-BR" sz="18200" b="1">
                <a:solidFill>
                  <a:srgbClr val="000000"/>
                </a:solidFill>
                <a:latin typeface="Arial"/>
              </a:rPr>
              <a:t>“açúcar </a:t>
            </a:r>
            <a:r>
              <a:rPr lang="pt-BR" sz="18200" b="1" dirty="0">
                <a:solidFill>
                  <a:srgbClr val="000000"/>
                </a:solidFill>
                <a:latin typeface="Arial"/>
              </a:rPr>
              <a:t>cristal”</a:t>
            </a:r>
            <a:endParaRPr lang="pt-BR" sz="9600" dirty="0"/>
          </a:p>
          <a:p>
            <a:pPr algn="just"/>
            <a:endParaRPr lang="pt-BR" sz="8800" dirty="0"/>
          </a:p>
          <a:p>
            <a:pPr algn="just"/>
            <a:br>
              <a:rPr lang="pt-BR" sz="8800" dirty="0"/>
            </a:br>
            <a:r>
              <a:rPr lang="pt-BR" sz="7200" dirty="0">
                <a:solidFill>
                  <a:srgbClr val="000000"/>
                </a:solidFill>
                <a:latin typeface="Arial"/>
              </a:rPr>
              <a:t>Autor: Marcos Pereira </a:t>
            </a:r>
            <a:r>
              <a:rPr lang="pt-BR" sz="7200" dirty="0" err="1">
                <a:solidFill>
                  <a:srgbClr val="000000"/>
                </a:solidFill>
                <a:latin typeface="Arial"/>
              </a:rPr>
              <a:t>Vianello</a:t>
            </a:r>
            <a:endParaRPr lang="pt-BR" sz="7200" dirty="0"/>
          </a:p>
          <a:p>
            <a:pPr algn="just"/>
            <a:br>
              <a:rPr lang="pt-BR" sz="7200" dirty="0"/>
            </a:br>
            <a:r>
              <a:rPr lang="pt-BR" sz="7200" dirty="0" err="1">
                <a:solidFill>
                  <a:srgbClr val="000000"/>
                </a:solidFill>
                <a:latin typeface="Arial"/>
              </a:rPr>
              <a:t>Co-autores</a:t>
            </a:r>
            <a:r>
              <a:rPr lang="pt-BR" sz="7200" dirty="0">
                <a:solidFill>
                  <a:srgbClr val="000000"/>
                </a:solidFill>
                <a:latin typeface="Arial"/>
              </a:rPr>
              <a:t>: Carolina Serpa Braga, </a:t>
            </a:r>
            <a:r>
              <a:rPr lang="pt-BR" sz="7200" dirty="0" err="1">
                <a:solidFill>
                  <a:srgbClr val="000000"/>
                </a:solidFill>
                <a:latin typeface="Arial"/>
              </a:rPr>
              <a:t>Senice</a:t>
            </a:r>
            <a:r>
              <a:rPr lang="pt-BR" sz="7200" dirty="0">
                <a:solidFill>
                  <a:srgbClr val="000000"/>
                </a:solidFill>
                <a:latin typeface="Arial"/>
              </a:rPr>
              <a:t> Alvarenga Rodrigues Silva, Frederico de Miranda Cordeiro, Júlia Carvalho  Barbosa, Olívia Moura de Paula Ricardo</a:t>
            </a:r>
            <a:endParaRPr lang="pt-BR" sz="7200" dirty="0"/>
          </a:p>
          <a:p>
            <a:pPr algn="just"/>
            <a:br>
              <a:rPr lang="pt-BR" sz="7200" dirty="0"/>
            </a:br>
            <a:r>
              <a:rPr lang="pt-BR" sz="7200" dirty="0">
                <a:solidFill>
                  <a:srgbClr val="000000"/>
                </a:solidFill>
                <a:latin typeface="Arial"/>
              </a:rPr>
              <a:t>Instituto de Olhos Ciências Médicas (IOCM) – Belo Horizonte/MG</a:t>
            </a:r>
            <a:endParaRPr lang="pt-BR" sz="7200" dirty="0"/>
          </a:p>
          <a:p>
            <a:pPr algn="just"/>
            <a:endParaRPr lang="pt-BR" sz="8800" dirty="0"/>
          </a:p>
          <a:p>
            <a:pPr algn="just"/>
            <a:br>
              <a:rPr lang="pt-BR" sz="8800" dirty="0"/>
            </a:br>
            <a:r>
              <a:rPr lang="pt-BR" sz="15200" b="1" dirty="0">
                <a:solidFill>
                  <a:srgbClr val="000000"/>
                </a:solidFill>
                <a:latin typeface="Arial"/>
              </a:rPr>
              <a:t>Resumo/ Descritivo:</a:t>
            </a:r>
            <a:endParaRPr lang="pt-BR" sz="8800" dirty="0"/>
          </a:p>
          <a:p>
            <a:pPr algn="just"/>
            <a:br>
              <a:rPr lang="pt-BR" sz="8800" dirty="0"/>
            </a:br>
            <a:r>
              <a:rPr lang="pt-BR" sz="11000" dirty="0">
                <a:solidFill>
                  <a:srgbClr val="000000"/>
                </a:solidFill>
                <a:latin typeface="Arial"/>
              </a:rPr>
              <a:t>Notável registro de opacidade de lente </a:t>
            </a:r>
            <a:r>
              <a:rPr lang="pt-BR" sz="11000" dirty="0" err="1">
                <a:solidFill>
                  <a:srgbClr val="000000"/>
                </a:solidFill>
                <a:latin typeface="Arial"/>
              </a:rPr>
              <a:t>intraocular</a:t>
            </a:r>
            <a:r>
              <a:rPr lang="pt-BR" sz="11000" dirty="0">
                <a:solidFill>
                  <a:srgbClr val="000000"/>
                </a:solidFill>
                <a:latin typeface="Arial"/>
              </a:rPr>
              <a:t> após </a:t>
            </a:r>
            <a:r>
              <a:rPr lang="pt-BR" sz="11000" dirty="0" err="1">
                <a:solidFill>
                  <a:srgbClr val="000000"/>
                </a:solidFill>
                <a:latin typeface="Arial"/>
              </a:rPr>
              <a:t>facoemulsificação</a:t>
            </a:r>
            <a:r>
              <a:rPr lang="pt-BR" sz="11000" dirty="0">
                <a:solidFill>
                  <a:srgbClr val="000000"/>
                </a:solidFill>
                <a:latin typeface="Arial"/>
              </a:rPr>
              <a:t>.</a:t>
            </a:r>
            <a:endParaRPr lang="pt-BR" sz="8800" dirty="0"/>
          </a:p>
          <a:p>
            <a:endParaRPr lang="pt-BR" sz="8800" dirty="0"/>
          </a:p>
          <a:p>
            <a:br>
              <a:rPr lang="pt-BR" sz="8800" dirty="0"/>
            </a:br>
            <a:br>
              <a:rPr lang="pt-BR" sz="7200" dirty="0"/>
            </a:br>
            <a:r>
              <a:rPr lang="pt-BR" sz="7200" b="1" dirty="0" err="1">
                <a:solidFill>
                  <a:srgbClr val="000000"/>
                </a:solidFill>
                <a:latin typeface="Arial"/>
              </a:rPr>
              <a:t>Palavras-chave</a:t>
            </a:r>
            <a:r>
              <a:rPr lang="pt-BR" sz="7200" dirty="0">
                <a:solidFill>
                  <a:srgbClr val="000000"/>
                </a:solidFill>
                <a:latin typeface="Arial"/>
              </a:rPr>
              <a:t>: catarata, LIO, opacidade de lente, </a:t>
            </a:r>
            <a:r>
              <a:rPr lang="pt-BR" sz="7200" dirty="0" err="1">
                <a:solidFill>
                  <a:srgbClr val="000000"/>
                </a:solidFill>
                <a:latin typeface="Arial"/>
              </a:rPr>
              <a:t>pseudofácico</a:t>
            </a:r>
            <a:r>
              <a:rPr lang="pt-BR" sz="7200" dirty="0">
                <a:solidFill>
                  <a:srgbClr val="000000"/>
                </a:solidFill>
                <a:latin typeface="Arial"/>
              </a:rPr>
              <a:t>.</a:t>
            </a:r>
            <a:endParaRPr lang="pt-BR" sz="7200" dirty="0"/>
          </a:p>
          <a:p>
            <a:br>
              <a:rPr lang="pt-BR" sz="8800" dirty="0"/>
            </a:br>
            <a:endParaRPr lang="pt-BR" sz="11000" dirty="0"/>
          </a:p>
        </p:txBody>
      </p:sp>
    </p:spTree>
    <p:extLst>
      <p:ext uri="{BB962C8B-B14F-4D97-AF65-F5344CB8AC3E}">
        <p14:creationId xmlns:p14="http://schemas.microsoft.com/office/powerpoint/2010/main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D4E5EEE-C6B5-485E-BB2A-035975B79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89" y="18818"/>
            <a:ext cx="20576710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10</Words>
  <Application>Microsoft Office PowerPoint</Application>
  <PresentationFormat>Personalizar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Constantia</vt:lpstr>
      <vt:lpstr>Times New Roman</vt:lpstr>
      <vt:lpstr>Wingdings 2</vt:lpstr>
      <vt:lpstr>Fluxo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Paulo Henrique</cp:lastModifiedBy>
  <cp:revision>45</cp:revision>
  <dcterms:created xsi:type="dcterms:W3CDTF">2018-11-04T19:01:47Z</dcterms:created>
  <dcterms:modified xsi:type="dcterms:W3CDTF">2019-01-18T00:04:04Z</dcterms:modified>
</cp:coreProperties>
</file>