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
  </p:notesMasterIdLst>
  <p:handoutMasterIdLst>
    <p:handoutMasterId r:id="rId4"/>
  </p:handoutMasterIdLst>
  <p:sldIdLst>
    <p:sldId id="259" r:id="rId2"/>
  </p:sldIdLst>
  <p:sldSz cx="32404050" cy="43205400"/>
  <p:notesSz cx="6797675" cy="9926638"/>
  <p:defaultTextStyle>
    <a:defPPr>
      <a:defRPr lang="pt-BR"/>
    </a:defPPr>
    <a:lvl1pPr algn="l" defTabSz="4319588" rtl="0" eaLnBrk="0" fontAlgn="base" hangingPunct="0">
      <a:spcBef>
        <a:spcPct val="0"/>
      </a:spcBef>
      <a:spcAft>
        <a:spcPct val="0"/>
      </a:spcAft>
      <a:defRPr sz="8500" kern="1200">
        <a:solidFill>
          <a:schemeClr val="tx1"/>
        </a:solidFill>
        <a:latin typeface="Arial" charset="0"/>
        <a:ea typeface="ＭＳ Ｐゴシック" charset="0"/>
        <a:cs typeface="ＭＳ Ｐゴシック" charset="0"/>
      </a:defRPr>
    </a:lvl1pPr>
    <a:lvl2pPr marL="2159000" indent="-1701800" algn="l" defTabSz="4319588" rtl="0" eaLnBrk="0" fontAlgn="base" hangingPunct="0">
      <a:spcBef>
        <a:spcPct val="0"/>
      </a:spcBef>
      <a:spcAft>
        <a:spcPct val="0"/>
      </a:spcAft>
      <a:defRPr sz="8500" kern="1200">
        <a:solidFill>
          <a:schemeClr val="tx1"/>
        </a:solidFill>
        <a:latin typeface="Arial" charset="0"/>
        <a:ea typeface="ＭＳ Ｐゴシック" charset="0"/>
        <a:cs typeface="ＭＳ Ｐゴシック" charset="0"/>
      </a:defRPr>
    </a:lvl2pPr>
    <a:lvl3pPr marL="4319588" indent="-3405188" algn="l" defTabSz="4319588" rtl="0" eaLnBrk="0" fontAlgn="base" hangingPunct="0">
      <a:spcBef>
        <a:spcPct val="0"/>
      </a:spcBef>
      <a:spcAft>
        <a:spcPct val="0"/>
      </a:spcAft>
      <a:defRPr sz="8500" kern="1200">
        <a:solidFill>
          <a:schemeClr val="tx1"/>
        </a:solidFill>
        <a:latin typeface="Arial" charset="0"/>
        <a:ea typeface="ＭＳ Ｐゴシック" charset="0"/>
        <a:cs typeface="ＭＳ Ｐゴシック" charset="0"/>
      </a:defRPr>
    </a:lvl3pPr>
    <a:lvl4pPr marL="6480175" indent="-5108575" algn="l" defTabSz="4319588" rtl="0" eaLnBrk="0" fontAlgn="base" hangingPunct="0">
      <a:spcBef>
        <a:spcPct val="0"/>
      </a:spcBef>
      <a:spcAft>
        <a:spcPct val="0"/>
      </a:spcAft>
      <a:defRPr sz="8500" kern="1200">
        <a:solidFill>
          <a:schemeClr val="tx1"/>
        </a:solidFill>
        <a:latin typeface="Arial" charset="0"/>
        <a:ea typeface="ＭＳ Ｐゴシック" charset="0"/>
        <a:cs typeface="ＭＳ Ｐゴシック" charset="0"/>
      </a:defRPr>
    </a:lvl4pPr>
    <a:lvl5pPr marL="8640763" indent="-6811963" algn="l" defTabSz="4319588" rtl="0" eaLnBrk="0" fontAlgn="base" hangingPunct="0">
      <a:spcBef>
        <a:spcPct val="0"/>
      </a:spcBef>
      <a:spcAft>
        <a:spcPct val="0"/>
      </a:spcAft>
      <a:defRPr sz="8500" kern="1200">
        <a:solidFill>
          <a:schemeClr val="tx1"/>
        </a:solidFill>
        <a:latin typeface="Arial" charset="0"/>
        <a:ea typeface="ＭＳ Ｐゴシック" charset="0"/>
        <a:cs typeface="ＭＳ Ｐゴシック" charset="0"/>
      </a:defRPr>
    </a:lvl5pPr>
    <a:lvl6pPr marL="2286000" algn="l" defTabSz="457200" rtl="0" eaLnBrk="1" latinLnBrk="0" hangingPunct="1">
      <a:defRPr sz="8500" kern="1200">
        <a:solidFill>
          <a:schemeClr val="tx1"/>
        </a:solidFill>
        <a:latin typeface="Arial" charset="0"/>
        <a:ea typeface="ＭＳ Ｐゴシック" charset="0"/>
        <a:cs typeface="ＭＳ Ｐゴシック" charset="0"/>
      </a:defRPr>
    </a:lvl6pPr>
    <a:lvl7pPr marL="2743200" algn="l" defTabSz="457200" rtl="0" eaLnBrk="1" latinLnBrk="0" hangingPunct="1">
      <a:defRPr sz="8500" kern="1200">
        <a:solidFill>
          <a:schemeClr val="tx1"/>
        </a:solidFill>
        <a:latin typeface="Arial" charset="0"/>
        <a:ea typeface="ＭＳ Ｐゴシック" charset="0"/>
        <a:cs typeface="ＭＳ Ｐゴシック" charset="0"/>
      </a:defRPr>
    </a:lvl7pPr>
    <a:lvl8pPr marL="3200400" algn="l" defTabSz="457200" rtl="0" eaLnBrk="1" latinLnBrk="0" hangingPunct="1">
      <a:defRPr sz="8500" kern="1200">
        <a:solidFill>
          <a:schemeClr val="tx1"/>
        </a:solidFill>
        <a:latin typeface="Arial" charset="0"/>
        <a:ea typeface="ＭＳ Ｐゴシック" charset="0"/>
        <a:cs typeface="ＭＳ Ｐゴシック" charset="0"/>
      </a:defRPr>
    </a:lvl8pPr>
    <a:lvl9pPr marL="3657600" algn="l" defTabSz="457200" rtl="0" eaLnBrk="1" latinLnBrk="0" hangingPunct="1">
      <a:defRPr sz="85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377F93"/>
    <a:srgbClr val="02617B"/>
    <a:srgbClr val="345B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3" d="100"/>
          <a:sy n="23" d="100"/>
        </p:scale>
        <p:origin x="-1680" y="32"/>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mn-ea"/>
                <a:cs typeface="Arial" panose="020B0604020202020204" pitchFamily="34" charset="0"/>
              </a:defRPr>
            </a:lvl1pPr>
          </a:lstStyle>
          <a:p>
            <a:pPr>
              <a:defRPr/>
            </a:pPr>
            <a:endParaRPr lang="pt-BR"/>
          </a:p>
        </p:txBody>
      </p:sp>
      <p:sp>
        <p:nvSpPr>
          <p:cNvPr id="3" name="Espaço Reservado para Data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Arial" charset="0"/>
              </a:defRPr>
            </a:lvl1pPr>
          </a:lstStyle>
          <a:p>
            <a:pPr>
              <a:defRPr/>
            </a:pPr>
            <a:fld id="{0E748B3D-B81C-6749-AF61-E1EABAC290D9}" type="datetimeFigureOut">
              <a:rPr lang="pt-BR"/>
              <a:pPr>
                <a:defRPr/>
              </a:pPr>
              <a:t>10/01/19</a:t>
            </a:fld>
            <a:endParaRPr lang="pt-BR"/>
          </a:p>
        </p:txBody>
      </p:sp>
      <p:sp>
        <p:nvSpPr>
          <p:cNvPr id="4" name="Espaço Reservado para Rodapé 3"/>
          <p:cNvSpPr>
            <a:spLocks noGrp="1"/>
          </p:cNvSpPr>
          <p:nvPr>
            <p:ph type="ftr" sz="quarter" idx="2"/>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mn-ea"/>
                <a:cs typeface="Arial" panose="020B0604020202020204" pitchFamily="34" charset="0"/>
              </a:defRPr>
            </a:lvl1pPr>
          </a:lstStyle>
          <a:p>
            <a:pPr>
              <a:defRPr/>
            </a:pPr>
            <a:endParaRPr lang="pt-BR"/>
          </a:p>
        </p:txBody>
      </p:sp>
      <p:sp>
        <p:nvSpPr>
          <p:cNvPr id="5" name="Espaço Reservado para Número de Slide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Arial" charset="0"/>
              </a:defRPr>
            </a:lvl1pPr>
          </a:lstStyle>
          <a:p>
            <a:pPr>
              <a:defRPr/>
            </a:pPr>
            <a:fld id="{00477075-E7FB-2246-BC31-875A43C5F3C8}" type="slidenum">
              <a:rPr lang="pt-BR"/>
              <a:pPr>
                <a:defRPr/>
              </a:pPr>
              <a:t>‹#›</a:t>
            </a:fld>
            <a:endParaRPr lang="pt-BR"/>
          </a:p>
        </p:txBody>
      </p:sp>
    </p:spTree>
    <p:extLst>
      <p:ext uri="{BB962C8B-B14F-4D97-AF65-F5344CB8AC3E}">
        <p14:creationId xmlns:p14="http://schemas.microsoft.com/office/powerpoint/2010/main" val="2547241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defRPr>
            </a:lvl1pPr>
          </a:lstStyle>
          <a:p>
            <a:pPr>
              <a:defRPr/>
            </a:pPr>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cs typeface="Arial" charset="0"/>
              </a:defRPr>
            </a:lvl1pPr>
          </a:lstStyle>
          <a:p>
            <a:pPr>
              <a:defRPr/>
            </a:pPr>
            <a:fld id="{17D2B8E6-946D-D64C-906D-224D5434548D}" type="datetimeFigureOut">
              <a:rPr lang="pt-BR"/>
              <a:pPr>
                <a:defRPr/>
              </a:pPr>
              <a:t>10/01/19</a:t>
            </a:fld>
            <a:endParaRPr lang="pt-BR"/>
          </a:p>
        </p:txBody>
      </p:sp>
      <p:sp>
        <p:nvSpPr>
          <p:cNvPr id="4" name="Espaço Reservado para Imagem de Slide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defRPr>
            </a:lvl1pPr>
          </a:lstStyle>
          <a:p>
            <a:pPr>
              <a:defRPr/>
            </a:pPr>
            <a:endParaRPr lang="pt-BR"/>
          </a:p>
        </p:txBody>
      </p:sp>
      <p:sp>
        <p:nvSpPr>
          <p:cNvPr id="7" name="Espaço Reservado para Número de Slid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charset="0"/>
              </a:defRPr>
            </a:lvl1pPr>
          </a:lstStyle>
          <a:p>
            <a:pPr>
              <a:defRPr/>
            </a:pPr>
            <a:fld id="{8ED2F4D3-0994-434B-B776-A1D50F64B99C}" type="slidenum">
              <a:rPr lang="pt-BR"/>
              <a:pPr>
                <a:defRPr/>
              </a:pPr>
              <a:t>‹#›</a:t>
            </a:fld>
            <a:endParaRPr lang="pt-BR"/>
          </a:p>
        </p:txBody>
      </p:sp>
    </p:spTree>
    <p:extLst>
      <p:ext uri="{BB962C8B-B14F-4D97-AF65-F5344CB8AC3E}">
        <p14:creationId xmlns:p14="http://schemas.microsoft.com/office/powerpoint/2010/main" val="272180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16387"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fld id="{C3319CF2-0E8E-584F-9118-015A0FA47292}" type="slidenum">
              <a:rPr lang="pt-BR" sz="1200"/>
              <a:pPr/>
              <a:t>0</a:t>
            </a:fld>
            <a:endParaRPr lang="pt-B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30304" y="13421680"/>
            <a:ext cx="27543443" cy="9261158"/>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0714C47C-0A96-444A-9A12-7356FE84666B}" type="datetimeFigureOut">
              <a:rPr lang="pt-BR"/>
              <a:pPr>
                <a:defRPr/>
              </a:pPr>
              <a:t>10/01/19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7652D28-C66D-B84D-AED2-92F7C20F3AC2}" type="slidenum">
              <a:rPr lang="pt-BR"/>
              <a:pPr>
                <a:defRPr/>
              </a:pPr>
              <a:t>‹#›</a:t>
            </a:fld>
            <a:endParaRPr lang="pt-BR"/>
          </a:p>
        </p:txBody>
      </p:sp>
    </p:spTree>
    <p:extLst>
      <p:ext uri="{BB962C8B-B14F-4D97-AF65-F5344CB8AC3E}">
        <p14:creationId xmlns:p14="http://schemas.microsoft.com/office/powerpoint/2010/main" val="11757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5D89B58-F8EB-C846-938B-14ECE4F0D011}" type="datetimeFigureOut">
              <a:rPr lang="pt-BR"/>
              <a:pPr>
                <a:defRPr/>
              </a:pPr>
              <a:t>10/01/19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4DA2635-6B54-1144-AB3E-7AC24F03323C}" type="slidenum">
              <a:rPr lang="pt-BR"/>
              <a:pPr>
                <a:defRPr/>
              </a:pPr>
              <a:t>‹#›</a:t>
            </a:fld>
            <a:endParaRPr lang="pt-BR"/>
          </a:p>
        </p:txBody>
      </p:sp>
    </p:spTree>
    <p:extLst>
      <p:ext uri="{BB962C8B-B14F-4D97-AF65-F5344CB8AC3E}">
        <p14:creationId xmlns:p14="http://schemas.microsoft.com/office/powerpoint/2010/main" val="95186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3254782" y="10901365"/>
            <a:ext cx="25833229" cy="23224902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743847" y="10901365"/>
            <a:ext cx="76970870" cy="23224902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1F32466-BA77-B747-881F-DEB28FB88426}" type="datetimeFigureOut">
              <a:rPr lang="pt-BR"/>
              <a:pPr>
                <a:defRPr/>
              </a:pPr>
              <a:t>10/01/19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722151C-899B-CC42-87E5-C880681C2113}" type="slidenum">
              <a:rPr lang="pt-BR"/>
              <a:pPr>
                <a:defRPr/>
              </a:pPr>
              <a:t>‹#›</a:t>
            </a:fld>
            <a:endParaRPr lang="pt-BR"/>
          </a:p>
        </p:txBody>
      </p:sp>
    </p:spTree>
    <p:extLst>
      <p:ext uri="{BB962C8B-B14F-4D97-AF65-F5344CB8AC3E}">
        <p14:creationId xmlns:p14="http://schemas.microsoft.com/office/powerpoint/2010/main" val="278805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4D3D618E-8138-0042-B7E1-2DD56A308066}" type="datetimeFigureOut">
              <a:rPr lang="pt-BR"/>
              <a:pPr>
                <a:defRPr/>
              </a:pPr>
              <a:t>10/01/19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0D3EAA5-ED30-B049-BA81-FF223B4261BA}" type="slidenum">
              <a:rPr lang="pt-BR"/>
              <a:pPr>
                <a:defRPr/>
              </a:pPr>
              <a:t>‹#›</a:t>
            </a:fld>
            <a:endParaRPr lang="pt-BR"/>
          </a:p>
        </p:txBody>
      </p:sp>
    </p:spTree>
    <p:extLst>
      <p:ext uri="{BB962C8B-B14F-4D97-AF65-F5344CB8AC3E}">
        <p14:creationId xmlns:p14="http://schemas.microsoft.com/office/powerpoint/2010/main" val="202861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696" y="27763473"/>
            <a:ext cx="27543443" cy="8581073"/>
          </a:xfrm>
        </p:spPr>
        <p:txBody>
          <a:bodyPr anchor="t"/>
          <a:lstStyle>
            <a:lvl1pPr algn="l">
              <a:defRPr sz="189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06A86181-4821-364D-88A1-4C3395AA5162}" type="datetimeFigureOut">
              <a:rPr lang="pt-BR"/>
              <a:pPr>
                <a:defRPr/>
              </a:pPr>
              <a:t>10/01/19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D40D808-4180-E849-9668-E76C9B2E613B}" type="slidenum">
              <a:rPr lang="pt-BR"/>
              <a:pPr>
                <a:defRPr/>
              </a:pPr>
              <a:t>‹#›</a:t>
            </a:fld>
            <a:endParaRPr lang="pt-BR"/>
          </a:p>
        </p:txBody>
      </p:sp>
    </p:spTree>
    <p:extLst>
      <p:ext uri="{BB962C8B-B14F-4D97-AF65-F5344CB8AC3E}">
        <p14:creationId xmlns:p14="http://schemas.microsoft.com/office/powerpoint/2010/main" val="305295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5743846" y="63507940"/>
            <a:ext cx="51402048"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7685960" y="63507940"/>
            <a:ext cx="51402051"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0DA3CBF2-D161-7548-BAFA-F965CD9ED34D}" type="datetimeFigureOut">
              <a:rPr lang="pt-BR"/>
              <a:pPr>
                <a:defRPr/>
              </a:pPr>
              <a:t>10/01/19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0390EDD-6CA5-F94D-9A6A-8F3EAA671588}" type="slidenum">
              <a:rPr lang="pt-BR"/>
              <a:pPr>
                <a:defRPr/>
              </a:pPr>
              <a:t>‹#›</a:t>
            </a:fld>
            <a:endParaRPr lang="pt-BR"/>
          </a:p>
        </p:txBody>
      </p:sp>
    </p:spTree>
    <p:extLst>
      <p:ext uri="{BB962C8B-B14F-4D97-AF65-F5344CB8AC3E}">
        <p14:creationId xmlns:p14="http://schemas.microsoft.com/office/powerpoint/2010/main" val="150739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620203" y="1730219"/>
            <a:ext cx="29163645" cy="72009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pt-BR" smtClean="0"/>
              <a:t>Clique para editar o texto mestre</a:t>
            </a:r>
          </a:p>
        </p:txBody>
      </p:sp>
      <p:sp>
        <p:nvSpPr>
          <p:cNvPr id="4" name="Espaço Reservado para Conteúdo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pt-BR" smtClean="0"/>
              <a:t>Clique para editar o texto mestre</a:t>
            </a:r>
          </a:p>
        </p:txBody>
      </p:sp>
      <p:sp>
        <p:nvSpPr>
          <p:cNvPr id="6" name="Espaço Reservado para Conteúdo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73CA817D-25A3-BD49-9AF7-4C00E2C320C0}" type="datetimeFigureOut">
              <a:rPr lang="pt-BR"/>
              <a:pPr>
                <a:defRPr/>
              </a:pPr>
              <a:t>10/01/19</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6077A311-47F1-DE43-8F3A-D00BBFAEA902}" type="slidenum">
              <a:rPr lang="pt-BR"/>
              <a:pPr>
                <a:defRPr/>
              </a:pPr>
              <a:t>‹#›</a:t>
            </a:fld>
            <a:endParaRPr lang="pt-BR"/>
          </a:p>
        </p:txBody>
      </p:sp>
    </p:spTree>
    <p:extLst>
      <p:ext uri="{BB962C8B-B14F-4D97-AF65-F5344CB8AC3E}">
        <p14:creationId xmlns:p14="http://schemas.microsoft.com/office/powerpoint/2010/main" val="276790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0A1AAC67-9D2F-C14F-88D0-47845C93C341}" type="datetimeFigureOut">
              <a:rPr lang="pt-BR"/>
              <a:pPr>
                <a:defRPr/>
              </a:pPr>
              <a:t>10/01/19</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94518159-995A-2848-82EE-99B50C1BDE39}" type="slidenum">
              <a:rPr lang="pt-BR"/>
              <a:pPr>
                <a:defRPr/>
              </a:pPr>
              <a:t>‹#›</a:t>
            </a:fld>
            <a:endParaRPr lang="pt-BR"/>
          </a:p>
        </p:txBody>
      </p:sp>
    </p:spTree>
    <p:extLst>
      <p:ext uri="{BB962C8B-B14F-4D97-AF65-F5344CB8AC3E}">
        <p14:creationId xmlns:p14="http://schemas.microsoft.com/office/powerpoint/2010/main" val="299864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28481D0F-4CB9-EE4F-869E-15AEF76A2971}" type="datetimeFigureOut">
              <a:rPr lang="pt-BR"/>
              <a:pPr>
                <a:defRPr/>
              </a:pPr>
              <a:t>10/01/19</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DE6E0C70-8199-9349-8928-FCA7EFA3D747}" type="slidenum">
              <a:rPr lang="pt-BR"/>
              <a:pPr>
                <a:defRPr/>
              </a:pPr>
              <a:t>‹#›</a:t>
            </a:fld>
            <a:endParaRPr lang="pt-BR"/>
          </a:p>
        </p:txBody>
      </p:sp>
    </p:spTree>
    <p:extLst>
      <p:ext uri="{BB962C8B-B14F-4D97-AF65-F5344CB8AC3E}">
        <p14:creationId xmlns:p14="http://schemas.microsoft.com/office/powerpoint/2010/main" val="138531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20204" y="1720215"/>
            <a:ext cx="10660709" cy="7320915"/>
          </a:xfrm>
        </p:spPr>
        <p:txBody>
          <a:bodyPr anchor="b"/>
          <a:lstStyle>
            <a:lvl1pPr algn="l">
              <a:defRPr sz="9500" b="1"/>
            </a:lvl1pPr>
          </a:lstStyle>
          <a:p>
            <a:r>
              <a:rPr lang="pt-BR" smtClean="0"/>
              <a:t>Clique para editar o título mestre</a:t>
            </a:r>
            <a:endParaRPr lang="pt-BR"/>
          </a:p>
        </p:txBody>
      </p:sp>
      <p:sp>
        <p:nvSpPr>
          <p:cNvPr id="3" name="Espaço Reservado para Conteúdo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68E1E5F6-4D3A-6A49-BA54-D22963CF675B}" type="datetimeFigureOut">
              <a:rPr lang="pt-BR"/>
              <a:pPr>
                <a:defRPr/>
              </a:pPr>
              <a:t>10/01/19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4673C68-C9BF-BD41-A382-202180399A31}" type="slidenum">
              <a:rPr lang="pt-BR"/>
              <a:pPr>
                <a:defRPr/>
              </a:pPr>
              <a:t>‹#›</a:t>
            </a:fld>
            <a:endParaRPr lang="pt-BR"/>
          </a:p>
        </p:txBody>
      </p:sp>
    </p:spTree>
    <p:extLst>
      <p:ext uri="{BB962C8B-B14F-4D97-AF65-F5344CB8AC3E}">
        <p14:creationId xmlns:p14="http://schemas.microsoft.com/office/powerpoint/2010/main" val="9703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1421" y="30243780"/>
            <a:ext cx="19442430" cy="3570449"/>
          </a:xfrm>
        </p:spPr>
        <p:txBody>
          <a:bodyPr anchor="b"/>
          <a:lstStyle>
            <a:lvl1pPr algn="l">
              <a:defRPr sz="95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6351421" y="3860483"/>
            <a:ext cx="19442430" cy="25923240"/>
          </a:xfrm>
        </p:spPr>
        <p:txBody>
          <a:bodyPr rtlCol="0">
            <a:normAutofit/>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pPr lvl="0"/>
            <a:endParaRPr lang="pt-BR" noProof="0"/>
          </a:p>
        </p:txBody>
      </p:sp>
      <p:sp>
        <p:nvSpPr>
          <p:cNvPr id="4" name="Espaço Reservado para Texto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CED408EE-C7AA-2C46-885A-FC87635D761D}" type="datetimeFigureOut">
              <a:rPr lang="pt-BR"/>
              <a:pPr>
                <a:defRPr/>
              </a:pPr>
              <a:t>10/01/19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97B6ED77-75E3-2044-9EBB-F92CF4ABA2B5}" type="slidenum">
              <a:rPr lang="pt-BR"/>
              <a:pPr>
                <a:defRPr/>
              </a:pPr>
              <a:t>‹#›</a:t>
            </a:fld>
            <a:endParaRPr lang="pt-BR"/>
          </a:p>
        </p:txBody>
      </p:sp>
    </p:spTree>
    <p:extLst>
      <p:ext uri="{BB962C8B-B14F-4D97-AF65-F5344CB8AC3E}">
        <p14:creationId xmlns:p14="http://schemas.microsoft.com/office/powerpoint/2010/main" val="15922150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1620838" y="1730375"/>
            <a:ext cx="29162375"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32054" tIns="216027" rIns="432054" bIns="216027" numCol="1" anchor="ctr" anchorCtr="0" compatLnSpc="1">
            <a:prstTxWarp prst="textNoShape">
              <a:avLst/>
            </a:prstTxWarp>
          </a:bodyPr>
          <a:lstStyle/>
          <a:p>
            <a:pPr lvl="0"/>
            <a:r>
              <a:rPr lang="pt-BR"/>
              <a:t>Clique para editar o título mestre</a:t>
            </a:r>
          </a:p>
        </p:txBody>
      </p:sp>
      <p:sp>
        <p:nvSpPr>
          <p:cNvPr id="1027" name="Espaço Reservado para Texto 2"/>
          <p:cNvSpPr>
            <a:spLocks noGrp="1"/>
          </p:cNvSpPr>
          <p:nvPr>
            <p:ph type="body" idx="1"/>
          </p:nvPr>
        </p:nvSpPr>
        <p:spPr bwMode="auto">
          <a:xfrm>
            <a:off x="1620838" y="10080625"/>
            <a:ext cx="29162375" cy="285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32054" tIns="216027" rIns="432054" bIns="216027" numCol="1" anchor="t" anchorCtr="0" compatLnSpc="1">
            <a:prstTxWarp prst="textNoShape">
              <a:avLst/>
            </a:prstTxWarp>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1620838" y="40044688"/>
            <a:ext cx="7559675" cy="2300287"/>
          </a:xfrm>
          <a:prstGeom prst="rect">
            <a:avLst/>
          </a:prstGeom>
        </p:spPr>
        <p:txBody>
          <a:bodyPr vert="horz" wrap="square" lIns="432054" tIns="216027" rIns="432054" bIns="216027" numCol="1" anchor="ctr" anchorCtr="0" compatLnSpc="1">
            <a:prstTxWarp prst="textNoShape">
              <a:avLst/>
            </a:prstTxWarp>
          </a:bodyPr>
          <a:lstStyle>
            <a:lvl1pPr eaLnBrk="1" hangingPunct="1">
              <a:defRPr sz="5700" smtClean="0">
                <a:solidFill>
                  <a:srgbClr val="898989"/>
                </a:solidFill>
                <a:latin typeface="Calibri" charset="0"/>
                <a:cs typeface="Arial" charset="0"/>
              </a:defRPr>
            </a:lvl1pPr>
          </a:lstStyle>
          <a:p>
            <a:pPr>
              <a:defRPr/>
            </a:pPr>
            <a:fld id="{2EC40894-6392-8C4E-A3FD-B05CBF733BFA}" type="datetimeFigureOut">
              <a:rPr lang="pt-BR"/>
              <a:pPr>
                <a:defRPr/>
              </a:pPr>
              <a:t>10/01/19</a:t>
            </a:fld>
            <a:endParaRPr lang="pt-BR"/>
          </a:p>
        </p:txBody>
      </p:sp>
      <p:sp>
        <p:nvSpPr>
          <p:cNvPr id="5" name="Espaço Reservado para Rodapé 4"/>
          <p:cNvSpPr>
            <a:spLocks noGrp="1"/>
          </p:cNvSpPr>
          <p:nvPr>
            <p:ph type="ftr" sz="quarter" idx="3"/>
          </p:nvPr>
        </p:nvSpPr>
        <p:spPr>
          <a:xfrm>
            <a:off x="11071225" y="40044688"/>
            <a:ext cx="10261600" cy="2300287"/>
          </a:xfrm>
          <a:prstGeom prst="rect">
            <a:avLst/>
          </a:prstGeom>
        </p:spPr>
        <p:txBody>
          <a:bodyPr vert="horz" wrap="square" lIns="432054" tIns="216027" rIns="432054" bIns="216027" numCol="1" anchor="ctr" anchorCtr="0" compatLnSpc="1">
            <a:prstTxWarp prst="textNoShape">
              <a:avLst/>
            </a:prstTxWarp>
          </a:bodyPr>
          <a:lstStyle>
            <a:lvl1pPr algn="ctr" eaLnBrk="1" hangingPunct="1">
              <a:defRPr sz="5700">
                <a:solidFill>
                  <a:srgbClr val="898989"/>
                </a:solidFill>
                <a:latin typeface="Calibri" panose="020F0502020204030204" pitchFamily="34" charset="0"/>
                <a:ea typeface="+mn-ea"/>
                <a:cs typeface="Arial" panose="020B0604020202020204" pitchFamily="34" charset="0"/>
              </a:defRPr>
            </a:lvl1pPr>
          </a:lstStyle>
          <a:p>
            <a:pPr>
              <a:defRPr/>
            </a:pPr>
            <a:endParaRPr lang="pt-BR"/>
          </a:p>
        </p:txBody>
      </p:sp>
      <p:sp>
        <p:nvSpPr>
          <p:cNvPr id="6" name="Espaço Reservado para Número de Slide 5"/>
          <p:cNvSpPr>
            <a:spLocks noGrp="1"/>
          </p:cNvSpPr>
          <p:nvPr>
            <p:ph type="sldNum" sz="quarter" idx="4"/>
          </p:nvPr>
        </p:nvSpPr>
        <p:spPr>
          <a:xfrm>
            <a:off x="23223538" y="40044688"/>
            <a:ext cx="7559675" cy="2300287"/>
          </a:xfrm>
          <a:prstGeom prst="rect">
            <a:avLst/>
          </a:prstGeom>
        </p:spPr>
        <p:txBody>
          <a:bodyPr vert="horz" wrap="square" lIns="432054" tIns="216027" rIns="432054" bIns="216027" numCol="1" anchor="ctr" anchorCtr="0" compatLnSpc="1">
            <a:prstTxWarp prst="textNoShape">
              <a:avLst/>
            </a:prstTxWarp>
          </a:bodyPr>
          <a:lstStyle>
            <a:lvl1pPr algn="r" eaLnBrk="1" hangingPunct="1">
              <a:defRPr sz="5700" smtClean="0">
                <a:solidFill>
                  <a:srgbClr val="898989"/>
                </a:solidFill>
                <a:latin typeface="Calibri" charset="0"/>
                <a:cs typeface="Arial" charset="0"/>
              </a:defRPr>
            </a:lvl1pPr>
          </a:lstStyle>
          <a:p>
            <a:pPr>
              <a:defRPr/>
            </a:pPr>
            <a:fld id="{C6A6A187-5E88-C349-8C09-5BF8832A3E5B}"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9588" rtl="0" eaLnBrk="0" fontAlgn="base" hangingPunct="0">
        <a:spcBef>
          <a:spcPct val="0"/>
        </a:spcBef>
        <a:spcAft>
          <a:spcPct val="0"/>
        </a:spcAft>
        <a:defRPr sz="20800" kern="1200">
          <a:solidFill>
            <a:schemeClr val="tx1"/>
          </a:solidFill>
          <a:latin typeface="+mj-lt"/>
          <a:ea typeface="ＭＳ Ｐゴシック" charset="0"/>
          <a:cs typeface="ＭＳ Ｐゴシック" charset="0"/>
        </a:defRPr>
      </a:lvl1pPr>
      <a:lvl2pPr algn="ctr" defTabSz="4319588" rtl="0" eaLnBrk="0" fontAlgn="base" hangingPunct="0">
        <a:spcBef>
          <a:spcPct val="0"/>
        </a:spcBef>
        <a:spcAft>
          <a:spcPct val="0"/>
        </a:spcAft>
        <a:defRPr sz="20800">
          <a:solidFill>
            <a:schemeClr val="tx1"/>
          </a:solidFill>
          <a:latin typeface="Calibri" pitchFamily="34" charset="0"/>
          <a:ea typeface="ＭＳ Ｐゴシック" charset="0"/>
          <a:cs typeface="ＭＳ Ｐゴシック" charset="0"/>
        </a:defRPr>
      </a:lvl2pPr>
      <a:lvl3pPr algn="ctr" defTabSz="4319588" rtl="0" eaLnBrk="0" fontAlgn="base" hangingPunct="0">
        <a:spcBef>
          <a:spcPct val="0"/>
        </a:spcBef>
        <a:spcAft>
          <a:spcPct val="0"/>
        </a:spcAft>
        <a:defRPr sz="20800">
          <a:solidFill>
            <a:schemeClr val="tx1"/>
          </a:solidFill>
          <a:latin typeface="Calibri" pitchFamily="34" charset="0"/>
          <a:ea typeface="ＭＳ Ｐゴシック" charset="0"/>
          <a:cs typeface="ＭＳ Ｐゴシック" charset="0"/>
        </a:defRPr>
      </a:lvl3pPr>
      <a:lvl4pPr algn="ctr" defTabSz="4319588" rtl="0" eaLnBrk="0" fontAlgn="base" hangingPunct="0">
        <a:spcBef>
          <a:spcPct val="0"/>
        </a:spcBef>
        <a:spcAft>
          <a:spcPct val="0"/>
        </a:spcAft>
        <a:defRPr sz="20800">
          <a:solidFill>
            <a:schemeClr val="tx1"/>
          </a:solidFill>
          <a:latin typeface="Calibri" pitchFamily="34" charset="0"/>
          <a:ea typeface="ＭＳ Ｐゴシック" charset="0"/>
          <a:cs typeface="ＭＳ Ｐゴシック" charset="0"/>
        </a:defRPr>
      </a:lvl4pPr>
      <a:lvl5pPr algn="ctr" defTabSz="4319588" rtl="0" eaLnBrk="0" fontAlgn="base" hangingPunct="0">
        <a:spcBef>
          <a:spcPct val="0"/>
        </a:spcBef>
        <a:spcAft>
          <a:spcPct val="0"/>
        </a:spcAft>
        <a:defRPr sz="20800">
          <a:solidFill>
            <a:schemeClr val="tx1"/>
          </a:solidFill>
          <a:latin typeface="Calibri" pitchFamily="34" charset="0"/>
          <a:ea typeface="ＭＳ Ｐゴシック" charset="0"/>
          <a:cs typeface="ＭＳ Ｐゴシック" charset="0"/>
        </a:defRPr>
      </a:lvl5pPr>
      <a:lvl6pPr marL="457200" algn="ctr" defTabSz="4319588" rtl="0" fontAlgn="base">
        <a:spcBef>
          <a:spcPct val="0"/>
        </a:spcBef>
        <a:spcAft>
          <a:spcPct val="0"/>
        </a:spcAft>
        <a:defRPr sz="20800">
          <a:solidFill>
            <a:schemeClr val="tx1"/>
          </a:solidFill>
          <a:latin typeface="Calibri" pitchFamily="34" charset="0"/>
        </a:defRPr>
      </a:lvl6pPr>
      <a:lvl7pPr marL="914400" algn="ctr" defTabSz="4319588" rtl="0" fontAlgn="base">
        <a:spcBef>
          <a:spcPct val="0"/>
        </a:spcBef>
        <a:spcAft>
          <a:spcPct val="0"/>
        </a:spcAft>
        <a:defRPr sz="20800">
          <a:solidFill>
            <a:schemeClr val="tx1"/>
          </a:solidFill>
          <a:latin typeface="Calibri" pitchFamily="34" charset="0"/>
        </a:defRPr>
      </a:lvl7pPr>
      <a:lvl8pPr marL="1371600" algn="ctr" defTabSz="4319588" rtl="0" fontAlgn="base">
        <a:spcBef>
          <a:spcPct val="0"/>
        </a:spcBef>
        <a:spcAft>
          <a:spcPct val="0"/>
        </a:spcAft>
        <a:defRPr sz="20800">
          <a:solidFill>
            <a:schemeClr val="tx1"/>
          </a:solidFill>
          <a:latin typeface="Calibri" pitchFamily="34" charset="0"/>
        </a:defRPr>
      </a:lvl8pPr>
      <a:lvl9pPr marL="1828800" algn="ctr" defTabSz="4319588" rtl="0" fontAlgn="base">
        <a:spcBef>
          <a:spcPct val="0"/>
        </a:spcBef>
        <a:spcAft>
          <a:spcPct val="0"/>
        </a:spcAft>
        <a:defRPr sz="20800">
          <a:solidFill>
            <a:schemeClr val="tx1"/>
          </a:solidFill>
          <a:latin typeface="Calibri" pitchFamily="34" charset="0"/>
        </a:defRPr>
      </a:lvl9pPr>
    </p:titleStyle>
    <p:bodyStyle>
      <a:lvl1pPr marL="1619250" indent="-1619250" algn="l" defTabSz="4319588" rtl="0" eaLnBrk="0" fontAlgn="base" hangingPunct="0">
        <a:spcBef>
          <a:spcPct val="20000"/>
        </a:spcBef>
        <a:spcAft>
          <a:spcPct val="0"/>
        </a:spcAft>
        <a:buFont typeface="Arial" charset="0"/>
        <a:buChar char="•"/>
        <a:defRPr sz="15100" kern="1200">
          <a:solidFill>
            <a:schemeClr val="tx1"/>
          </a:solidFill>
          <a:latin typeface="+mn-lt"/>
          <a:ea typeface="ＭＳ Ｐゴシック" charset="0"/>
          <a:cs typeface="ＭＳ Ｐゴシック" charset="0"/>
        </a:defRPr>
      </a:lvl1pPr>
      <a:lvl2pPr marL="3509963" indent="-1349375" algn="l" defTabSz="4319588" rtl="0" eaLnBrk="0" fontAlgn="base" hangingPunct="0">
        <a:spcBef>
          <a:spcPct val="20000"/>
        </a:spcBef>
        <a:spcAft>
          <a:spcPct val="0"/>
        </a:spcAft>
        <a:buFont typeface="Arial" charset="0"/>
        <a:buChar char="–"/>
        <a:defRPr sz="13200" kern="1200">
          <a:solidFill>
            <a:schemeClr val="tx1"/>
          </a:solidFill>
          <a:latin typeface="+mn-lt"/>
          <a:ea typeface="ＭＳ Ｐゴシック" charset="0"/>
          <a:cs typeface="+mn-cs"/>
        </a:defRPr>
      </a:lvl2pPr>
      <a:lvl3pPr marL="5400675" indent="-1079500" algn="l" defTabSz="4319588" rtl="0" eaLnBrk="0" fontAlgn="base" hangingPunct="0">
        <a:spcBef>
          <a:spcPct val="20000"/>
        </a:spcBef>
        <a:spcAft>
          <a:spcPct val="0"/>
        </a:spcAft>
        <a:buFont typeface="Arial" charset="0"/>
        <a:buChar char="•"/>
        <a:defRPr sz="11300" kern="1200">
          <a:solidFill>
            <a:schemeClr val="tx1"/>
          </a:solidFill>
          <a:latin typeface="+mn-lt"/>
          <a:ea typeface="ＭＳ Ｐゴシック" charset="0"/>
          <a:cs typeface="+mn-cs"/>
        </a:defRPr>
      </a:lvl3pPr>
      <a:lvl4pPr marL="7559675"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ＭＳ Ｐゴシック" charset="0"/>
          <a:cs typeface="+mn-cs"/>
        </a:defRPr>
      </a:lvl4pPr>
      <a:lvl5pPr marL="9720263"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ＭＳ Ｐゴシック" charset="0"/>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pt-B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aixaDeTexto 3"/>
          <p:cNvSpPr txBox="1">
            <a:spLocks noChangeArrowheads="1"/>
          </p:cNvSpPr>
          <p:nvPr/>
        </p:nvSpPr>
        <p:spPr bwMode="auto">
          <a:xfrm>
            <a:off x="2232025" y="3744913"/>
            <a:ext cx="278368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algn="ctr" eaLnBrk="1" hangingPunct="1"/>
            <a:r>
              <a:rPr lang="en-US" sz="8000" b="1" dirty="0">
                <a:solidFill>
                  <a:schemeClr val="bg1"/>
                </a:solidFill>
              </a:rPr>
              <a:t>Retinal Avascular </a:t>
            </a:r>
            <a:r>
              <a:rPr lang="en-US" sz="8000" b="1" dirty="0" err="1">
                <a:solidFill>
                  <a:schemeClr val="bg1"/>
                </a:solidFill>
              </a:rPr>
              <a:t>Foveal</a:t>
            </a:r>
            <a:r>
              <a:rPr lang="en-US" sz="8000" b="1" dirty="0">
                <a:solidFill>
                  <a:schemeClr val="bg1"/>
                </a:solidFill>
              </a:rPr>
              <a:t> Zone as an </a:t>
            </a:r>
            <a:r>
              <a:rPr lang="en-US" sz="8000" b="1" dirty="0" smtClean="0">
                <a:solidFill>
                  <a:schemeClr val="bg1"/>
                </a:solidFill>
              </a:rPr>
              <a:t>Systemic </a:t>
            </a:r>
            <a:r>
              <a:rPr lang="en-US" sz="8000" b="1" dirty="0">
                <a:solidFill>
                  <a:schemeClr val="bg1"/>
                </a:solidFill>
              </a:rPr>
              <a:t>B</a:t>
            </a:r>
            <a:r>
              <a:rPr lang="en-US" sz="8000" b="1" dirty="0" smtClean="0">
                <a:solidFill>
                  <a:schemeClr val="bg1"/>
                </a:solidFill>
              </a:rPr>
              <a:t>iomarker </a:t>
            </a:r>
            <a:r>
              <a:rPr lang="en-US" sz="8000" b="1" dirty="0">
                <a:solidFill>
                  <a:schemeClr val="bg1"/>
                </a:solidFill>
              </a:rPr>
              <a:t>to evaluate Inflammatory Bowel </a:t>
            </a:r>
            <a:r>
              <a:rPr lang="en-US" sz="8000" b="1" dirty="0" smtClean="0">
                <a:solidFill>
                  <a:schemeClr val="bg1"/>
                </a:solidFill>
              </a:rPr>
              <a:t>Disease </a:t>
            </a:r>
            <a:r>
              <a:rPr lang="en-US" sz="8000" b="1" dirty="0">
                <a:solidFill>
                  <a:schemeClr val="bg1"/>
                </a:solidFill>
              </a:rPr>
              <a:t>control </a:t>
            </a:r>
            <a:endParaRPr lang="pt-BR" sz="6600" b="1" dirty="0">
              <a:solidFill>
                <a:schemeClr val="bg1"/>
              </a:solidFill>
            </a:endParaRPr>
          </a:p>
        </p:txBody>
      </p:sp>
      <p:sp>
        <p:nvSpPr>
          <p:cNvPr id="15362" name="CaixaDeTexto 1"/>
          <p:cNvSpPr txBox="1">
            <a:spLocks noChangeArrowheads="1"/>
          </p:cNvSpPr>
          <p:nvPr/>
        </p:nvSpPr>
        <p:spPr bwMode="auto">
          <a:xfrm>
            <a:off x="1800225" y="8813800"/>
            <a:ext cx="14041438" cy="979488"/>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eaLnBrk="1" hangingPunct="1"/>
            <a:r>
              <a:rPr lang="pt-BR" sz="4000" b="1">
                <a:solidFill>
                  <a:schemeClr val="bg1"/>
                </a:solidFill>
              </a:rPr>
              <a:t>INTRODUCTION</a:t>
            </a:r>
          </a:p>
        </p:txBody>
      </p:sp>
      <p:sp>
        <p:nvSpPr>
          <p:cNvPr id="15363" name="CaixaDeTexto 6"/>
          <p:cNvSpPr txBox="1">
            <a:spLocks noChangeArrowheads="1"/>
          </p:cNvSpPr>
          <p:nvPr/>
        </p:nvSpPr>
        <p:spPr bwMode="auto">
          <a:xfrm>
            <a:off x="1800225" y="9721850"/>
            <a:ext cx="13970000" cy="6911975"/>
          </a:xfrm>
          <a:prstGeom prst="rect">
            <a:avLst/>
          </a:prstGeom>
          <a:noFill/>
          <a:ln w="12700">
            <a:solidFill>
              <a:srgbClr val="00457C"/>
            </a:solidFill>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algn="just" eaLnBrk="1" hangingPunct="1"/>
            <a:endParaRPr lang="en-US" sz="3200"/>
          </a:p>
        </p:txBody>
      </p:sp>
      <p:sp>
        <p:nvSpPr>
          <p:cNvPr id="15364" name="CaixaDeTexto 7"/>
          <p:cNvSpPr txBox="1">
            <a:spLocks noChangeArrowheads="1"/>
          </p:cNvSpPr>
          <p:nvPr/>
        </p:nvSpPr>
        <p:spPr bwMode="auto">
          <a:xfrm>
            <a:off x="1800225" y="17210088"/>
            <a:ext cx="14009688" cy="968375"/>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eaLnBrk="1" hangingPunct="1"/>
            <a:r>
              <a:rPr lang="pt-BR" sz="4000" b="1">
                <a:solidFill>
                  <a:schemeClr val="bg1"/>
                </a:solidFill>
              </a:rPr>
              <a:t>MATERIAL AND METHODS</a:t>
            </a:r>
          </a:p>
        </p:txBody>
      </p:sp>
      <p:sp>
        <p:nvSpPr>
          <p:cNvPr id="15365" name="CaixaDeTexto 8"/>
          <p:cNvSpPr txBox="1">
            <a:spLocks noChangeArrowheads="1"/>
          </p:cNvSpPr>
          <p:nvPr/>
        </p:nvSpPr>
        <p:spPr bwMode="auto">
          <a:xfrm>
            <a:off x="1800225" y="18148300"/>
            <a:ext cx="13970000" cy="5614988"/>
          </a:xfrm>
          <a:prstGeom prst="rect">
            <a:avLst/>
          </a:prstGeom>
          <a:noFill/>
          <a:ln w="12700">
            <a:solidFill>
              <a:srgbClr val="00457C"/>
            </a:solidFill>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algn="just" eaLnBrk="1" hangingPunct="1"/>
            <a:endParaRPr lang="en-US" sz="3600"/>
          </a:p>
        </p:txBody>
      </p:sp>
      <p:sp>
        <p:nvSpPr>
          <p:cNvPr id="15366" name="CaixaDeTexto 9"/>
          <p:cNvSpPr txBox="1">
            <a:spLocks noChangeArrowheads="1"/>
          </p:cNvSpPr>
          <p:nvPr/>
        </p:nvSpPr>
        <p:spPr bwMode="auto">
          <a:xfrm>
            <a:off x="1728788" y="24339550"/>
            <a:ext cx="14009687" cy="968375"/>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eaLnBrk="1" hangingPunct="1"/>
            <a:r>
              <a:rPr lang="pt-BR" sz="4000" b="1">
                <a:solidFill>
                  <a:schemeClr val="bg1"/>
                </a:solidFill>
              </a:rPr>
              <a:t>RESULTS</a:t>
            </a:r>
          </a:p>
        </p:txBody>
      </p:sp>
      <p:sp>
        <p:nvSpPr>
          <p:cNvPr id="15367" name="CaixaDeTexto 10"/>
          <p:cNvSpPr txBox="1">
            <a:spLocks noChangeArrowheads="1"/>
          </p:cNvSpPr>
          <p:nvPr/>
        </p:nvSpPr>
        <p:spPr bwMode="auto">
          <a:xfrm>
            <a:off x="1800225" y="25490488"/>
            <a:ext cx="13970000" cy="5473700"/>
          </a:xfrm>
          <a:prstGeom prst="rect">
            <a:avLst/>
          </a:prstGeom>
          <a:noFill/>
          <a:ln w="12700">
            <a:solidFill>
              <a:srgbClr val="00457C"/>
            </a:solidFill>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algn="just" eaLnBrk="1" hangingPunct="1"/>
            <a:r>
              <a:rPr lang="en-US" sz="3600"/>
              <a:t> </a:t>
            </a:r>
            <a:endParaRPr lang="pt-BR" sz="3600"/>
          </a:p>
        </p:txBody>
      </p:sp>
      <p:sp>
        <p:nvSpPr>
          <p:cNvPr id="15368" name="CaixaDeTexto 11"/>
          <p:cNvSpPr txBox="1">
            <a:spLocks noChangeArrowheads="1"/>
          </p:cNvSpPr>
          <p:nvPr/>
        </p:nvSpPr>
        <p:spPr bwMode="auto">
          <a:xfrm>
            <a:off x="16562388" y="8748713"/>
            <a:ext cx="14008100" cy="977900"/>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eaLnBrk="1" hangingPunct="1"/>
            <a:r>
              <a:rPr lang="pt-BR" sz="4000" b="1">
                <a:solidFill>
                  <a:schemeClr val="bg1"/>
                </a:solidFill>
              </a:rPr>
              <a:t>FIGURES</a:t>
            </a:r>
          </a:p>
        </p:txBody>
      </p:sp>
      <p:sp>
        <p:nvSpPr>
          <p:cNvPr id="15369" name="CaixaDeTexto 12"/>
          <p:cNvSpPr txBox="1">
            <a:spLocks noChangeArrowheads="1"/>
          </p:cNvSpPr>
          <p:nvPr/>
        </p:nvSpPr>
        <p:spPr bwMode="auto">
          <a:xfrm>
            <a:off x="16562388" y="9505950"/>
            <a:ext cx="13970000" cy="10296525"/>
          </a:xfrm>
          <a:prstGeom prst="rect">
            <a:avLst/>
          </a:prstGeom>
          <a:noFill/>
          <a:ln w="12700">
            <a:solidFill>
              <a:srgbClr val="00457C"/>
            </a:solidFill>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eaLnBrk="1" hangingPunct="1"/>
            <a:endParaRPr lang="pt-BR" sz="3600"/>
          </a:p>
          <a:p>
            <a:pPr eaLnBrk="1" hangingPunct="1"/>
            <a:endParaRPr lang="pt-BR" sz="3600"/>
          </a:p>
          <a:p>
            <a:pPr eaLnBrk="1" hangingPunct="1"/>
            <a:endParaRPr lang="pt-BR" sz="3600"/>
          </a:p>
          <a:p>
            <a:pPr eaLnBrk="1" hangingPunct="1"/>
            <a:endParaRPr lang="pt-BR" sz="3600"/>
          </a:p>
          <a:p>
            <a:pPr eaLnBrk="1" hangingPunct="1"/>
            <a:endParaRPr lang="pt-BR" sz="3600"/>
          </a:p>
          <a:p>
            <a:pPr eaLnBrk="1" hangingPunct="1"/>
            <a:endParaRPr lang="pt-BR" sz="3600"/>
          </a:p>
          <a:p>
            <a:pPr eaLnBrk="1" hangingPunct="1"/>
            <a:endParaRPr lang="pt-BR" sz="3600"/>
          </a:p>
          <a:p>
            <a:pPr eaLnBrk="1" hangingPunct="1"/>
            <a:endParaRPr lang="pt-BR" sz="3600"/>
          </a:p>
          <a:p>
            <a:pPr eaLnBrk="1" hangingPunct="1"/>
            <a:endParaRPr lang="pt-BR" sz="3600"/>
          </a:p>
          <a:p>
            <a:pPr eaLnBrk="1" hangingPunct="1"/>
            <a:endParaRPr lang="pt-BR" sz="3600"/>
          </a:p>
          <a:p>
            <a:pPr eaLnBrk="1" hangingPunct="1"/>
            <a:endParaRPr lang="pt-BR" sz="3600"/>
          </a:p>
          <a:p>
            <a:pPr eaLnBrk="1" hangingPunct="1"/>
            <a:endParaRPr lang="pt-BR" sz="3600"/>
          </a:p>
          <a:p>
            <a:pPr eaLnBrk="1" hangingPunct="1"/>
            <a:endParaRPr lang="pt-BR" sz="3600"/>
          </a:p>
          <a:p>
            <a:pPr eaLnBrk="1" hangingPunct="1"/>
            <a:endParaRPr lang="pt-BR" sz="3600"/>
          </a:p>
          <a:p>
            <a:pPr algn="ctr" eaLnBrk="1" hangingPunct="1"/>
            <a:endParaRPr lang="pt-BR" sz="3600"/>
          </a:p>
          <a:p>
            <a:pPr algn="ctr" eaLnBrk="1" hangingPunct="1"/>
            <a:r>
              <a:rPr lang="pt-BR" sz="3600"/>
              <a:t>Foveal Avascular Zone </a:t>
            </a:r>
            <a:r>
              <a:rPr lang="mr-IN" sz="3600"/>
              <a:t>–</a:t>
            </a:r>
            <a:r>
              <a:rPr lang="pt-BR" sz="3600"/>
              <a:t> superficial vascular retinal layer 6x6mm </a:t>
            </a:r>
            <a:r>
              <a:rPr lang="mr-IN" sz="3600"/>
              <a:t>–</a:t>
            </a:r>
            <a:r>
              <a:rPr lang="pt-BR" sz="3600"/>
              <a:t> Image6 area delimitation</a:t>
            </a:r>
          </a:p>
        </p:txBody>
      </p:sp>
      <p:sp>
        <p:nvSpPr>
          <p:cNvPr id="15370" name="CaixaDeTexto 17"/>
          <p:cNvSpPr txBox="1">
            <a:spLocks noChangeArrowheads="1"/>
          </p:cNvSpPr>
          <p:nvPr/>
        </p:nvSpPr>
        <p:spPr bwMode="auto">
          <a:xfrm>
            <a:off x="16417925" y="20666075"/>
            <a:ext cx="14008100" cy="968375"/>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eaLnBrk="1" hangingPunct="1"/>
            <a:r>
              <a:rPr lang="pt-BR" sz="4000" b="1">
                <a:solidFill>
                  <a:schemeClr val="bg1"/>
                </a:solidFill>
              </a:rPr>
              <a:t>CONCLUSION</a:t>
            </a:r>
          </a:p>
        </p:txBody>
      </p:sp>
      <p:sp>
        <p:nvSpPr>
          <p:cNvPr id="15371" name="CaixaDeTexto 18"/>
          <p:cNvSpPr txBox="1">
            <a:spLocks noChangeArrowheads="1"/>
          </p:cNvSpPr>
          <p:nvPr/>
        </p:nvSpPr>
        <p:spPr bwMode="auto">
          <a:xfrm>
            <a:off x="16417925" y="22178963"/>
            <a:ext cx="13970000" cy="3159125"/>
          </a:xfrm>
          <a:prstGeom prst="rect">
            <a:avLst/>
          </a:prstGeom>
          <a:noFill/>
          <a:ln w="12700">
            <a:solidFill>
              <a:srgbClr val="00457C"/>
            </a:solidFill>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algn="just" eaLnBrk="1" hangingPunct="1"/>
            <a:endParaRPr lang="en-US" sz="3600"/>
          </a:p>
        </p:txBody>
      </p:sp>
      <p:sp>
        <p:nvSpPr>
          <p:cNvPr id="15372" name="CaixaDeTexto 15"/>
          <p:cNvSpPr txBox="1">
            <a:spLocks noChangeArrowheads="1"/>
          </p:cNvSpPr>
          <p:nvPr/>
        </p:nvSpPr>
        <p:spPr bwMode="auto">
          <a:xfrm>
            <a:off x="16418049" y="25923180"/>
            <a:ext cx="14008100" cy="968375"/>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eaLnBrk="1" hangingPunct="1"/>
            <a:r>
              <a:rPr lang="pt-BR" sz="4000" b="1">
                <a:solidFill>
                  <a:schemeClr val="bg1"/>
                </a:solidFill>
              </a:rPr>
              <a:t>REFERENCES</a:t>
            </a:r>
          </a:p>
        </p:txBody>
      </p:sp>
      <p:sp>
        <p:nvSpPr>
          <p:cNvPr id="15373" name="CaixaDeTexto 16"/>
          <p:cNvSpPr txBox="1">
            <a:spLocks noChangeArrowheads="1"/>
          </p:cNvSpPr>
          <p:nvPr/>
        </p:nvSpPr>
        <p:spPr bwMode="auto">
          <a:xfrm>
            <a:off x="16417925" y="27075309"/>
            <a:ext cx="13970000" cy="7632848"/>
          </a:xfrm>
          <a:prstGeom prst="rect">
            <a:avLst/>
          </a:prstGeom>
          <a:noFill/>
          <a:ln w="12700">
            <a:solidFill>
              <a:srgbClr val="00457C"/>
            </a:solidFill>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eaLnBrk="1" hangingPunct="1"/>
            <a:r>
              <a:rPr lang="pt-BR" sz="2800"/>
              <a:t> </a:t>
            </a:r>
          </a:p>
          <a:p>
            <a:pPr eaLnBrk="1" hangingPunct="1"/>
            <a:r>
              <a:rPr lang="pt-BR" sz="2800"/>
              <a:t> </a:t>
            </a:r>
          </a:p>
          <a:p>
            <a:pPr eaLnBrk="1" hangingPunct="1"/>
            <a:r>
              <a:rPr lang="pt-BR" sz="2800"/>
              <a:t> </a:t>
            </a:r>
          </a:p>
          <a:p>
            <a:pPr eaLnBrk="1" hangingPunct="1"/>
            <a:endParaRPr lang="pt-BR" sz="2800"/>
          </a:p>
        </p:txBody>
      </p:sp>
      <p:sp>
        <p:nvSpPr>
          <p:cNvPr id="4111" name="CaixaDeTexto 26"/>
          <p:cNvSpPr txBox="1">
            <a:spLocks noChangeArrowheads="1"/>
          </p:cNvSpPr>
          <p:nvPr/>
        </p:nvSpPr>
        <p:spPr bwMode="auto">
          <a:xfrm>
            <a:off x="1890713" y="6176963"/>
            <a:ext cx="27838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5100">
                <a:solidFill>
                  <a:schemeClr val="tx1"/>
                </a:solidFill>
                <a:latin typeface="Calibri" charset="0"/>
                <a:ea typeface="ＭＳ Ｐゴシック" charset="0"/>
              </a:defRPr>
            </a:lvl1pPr>
            <a:lvl2pPr marL="742950" indent="-285750">
              <a:defRPr sz="13200">
                <a:solidFill>
                  <a:schemeClr val="tx1"/>
                </a:solidFill>
                <a:latin typeface="Calibri" charset="0"/>
                <a:ea typeface="ＭＳ Ｐゴシック" charset="0"/>
              </a:defRPr>
            </a:lvl2pPr>
            <a:lvl3pPr marL="1143000" indent="-228600">
              <a:defRPr sz="11300">
                <a:solidFill>
                  <a:schemeClr val="tx1"/>
                </a:solidFill>
                <a:latin typeface="Calibri" charset="0"/>
                <a:ea typeface="ＭＳ Ｐゴシック" charset="0"/>
              </a:defRPr>
            </a:lvl3pPr>
            <a:lvl4pPr marL="1600200" indent="-228600">
              <a:defRPr sz="9500">
                <a:solidFill>
                  <a:schemeClr val="tx1"/>
                </a:solidFill>
                <a:latin typeface="Calibri" charset="0"/>
                <a:ea typeface="ＭＳ Ｐゴシック" charset="0"/>
              </a:defRPr>
            </a:lvl4pPr>
            <a:lvl5pPr marL="2057400" indent="-228600">
              <a:defRPr sz="9500">
                <a:solidFill>
                  <a:schemeClr val="tx1"/>
                </a:solidFill>
                <a:latin typeface="Calibri" charset="0"/>
                <a:ea typeface="ＭＳ Ｐゴシック" charset="0"/>
              </a:defRPr>
            </a:lvl5pPr>
            <a:lvl6pPr marL="2514600" indent="-228600" defTabSz="4319588" eaLnBrk="0" fontAlgn="base" hangingPunct="0">
              <a:spcAft>
                <a:spcPct val="0"/>
              </a:spcAft>
              <a:buFont typeface="Arial" charset="0"/>
              <a:buChar char="»"/>
              <a:defRPr sz="9500">
                <a:solidFill>
                  <a:schemeClr val="tx1"/>
                </a:solidFill>
                <a:latin typeface="Calibri" charset="0"/>
                <a:ea typeface="ＭＳ Ｐゴシック" charset="0"/>
              </a:defRPr>
            </a:lvl6pPr>
            <a:lvl7pPr marL="2971800" indent="-228600" defTabSz="4319588" eaLnBrk="0" fontAlgn="base" hangingPunct="0">
              <a:spcAft>
                <a:spcPct val="0"/>
              </a:spcAft>
              <a:buFont typeface="Arial" charset="0"/>
              <a:buChar char="»"/>
              <a:defRPr sz="9500">
                <a:solidFill>
                  <a:schemeClr val="tx1"/>
                </a:solidFill>
                <a:latin typeface="Calibri" charset="0"/>
                <a:ea typeface="ＭＳ Ｐゴシック" charset="0"/>
              </a:defRPr>
            </a:lvl7pPr>
            <a:lvl8pPr marL="3429000" indent="-228600" defTabSz="4319588" eaLnBrk="0" fontAlgn="base" hangingPunct="0">
              <a:spcAft>
                <a:spcPct val="0"/>
              </a:spcAft>
              <a:buFont typeface="Arial" charset="0"/>
              <a:buChar char="»"/>
              <a:defRPr sz="9500">
                <a:solidFill>
                  <a:schemeClr val="tx1"/>
                </a:solidFill>
                <a:latin typeface="Calibri" charset="0"/>
                <a:ea typeface="ＭＳ Ｐゴシック" charset="0"/>
              </a:defRPr>
            </a:lvl8pPr>
            <a:lvl9pPr marL="3886200" indent="-228600" defTabSz="4319588" eaLnBrk="0" fontAlgn="base" hangingPunct="0">
              <a:spcAft>
                <a:spcPct val="0"/>
              </a:spcAft>
              <a:buFont typeface="Arial" charset="0"/>
              <a:buChar char="»"/>
              <a:defRPr sz="9500">
                <a:solidFill>
                  <a:schemeClr val="tx1"/>
                </a:solidFill>
                <a:latin typeface="Calibri" charset="0"/>
                <a:ea typeface="ＭＳ Ｐゴシック" charset="0"/>
              </a:defRPr>
            </a:lvl9pPr>
          </a:lstStyle>
          <a:p>
            <a:pPr algn="ctr">
              <a:defRPr/>
            </a:pPr>
            <a:r>
              <a:rPr lang="pt-BR" sz="4000" dirty="0" err="1" smtClean="0">
                <a:cs typeface="Arial" charset="0"/>
              </a:rPr>
              <a:t>Luis</a:t>
            </a:r>
            <a:r>
              <a:rPr lang="pt-BR" sz="4000" dirty="0" smtClean="0">
                <a:cs typeface="Arial" charset="0"/>
              </a:rPr>
              <a:t> Filipe </a:t>
            </a:r>
            <a:r>
              <a:rPr lang="pt-BR" sz="4000" dirty="0" err="1" smtClean="0">
                <a:cs typeface="Arial" charset="0"/>
              </a:rPr>
              <a:t>Nakayama</a:t>
            </a:r>
            <a:r>
              <a:rPr lang="pt-BR" sz="4000" dirty="0" smtClean="0">
                <a:cs typeface="Arial" charset="0"/>
              </a:rPr>
              <a:t>; Vinicius Campos Bergamo; Marina Lourenço de Conti; </a:t>
            </a:r>
            <a:r>
              <a:rPr lang="pt-BR" sz="4000" dirty="0" err="1" smtClean="0">
                <a:cs typeface="Arial" charset="0"/>
              </a:rPr>
              <a:t>Nilva</a:t>
            </a:r>
            <a:r>
              <a:rPr lang="pt-BR" sz="4000" dirty="0" smtClean="0">
                <a:cs typeface="Arial" charset="0"/>
              </a:rPr>
              <a:t> </a:t>
            </a:r>
            <a:r>
              <a:rPr lang="pt-BR" sz="4000" dirty="0" err="1" smtClean="0">
                <a:cs typeface="Arial" charset="0"/>
              </a:rPr>
              <a:t>Simeren</a:t>
            </a:r>
            <a:r>
              <a:rPr lang="pt-BR" sz="4000" dirty="0" smtClean="0">
                <a:cs typeface="Arial" charset="0"/>
              </a:rPr>
              <a:t> Bueno de Moraes; Lívia de Almeida Costa; Orlando </a:t>
            </a:r>
            <a:r>
              <a:rPr lang="pt-BR" sz="4000" dirty="0" err="1" smtClean="0">
                <a:cs typeface="Arial" charset="0"/>
              </a:rPr>
              <a:t>Ambrogini</a:t>
            </a:r>
            <a:r>
              <a:rPr lang="pt-BR" sz="4000" dirty="0" smtClean="0">
                <a:cs typeface="Arial" charset="0"/>
              </a:rPr>
              <a:t> Jr</a:t>
            </a:r>
            <a:endParaRPr lang="en-US" sz="1050" b="1" dirty="0" smtClean="0">
              <a:latin typeface="Arial" charset="0"/>
              <a:cs typeface="Arial" charset="0"/>
            </a:endParaRPr>
          </a:p>
        </p:txBody>
      </p:sp>
      <p:sp>
        <p:nvSpPr>
          <p:cNvPr id="15375" name="CaixaDeTexto 9"/>
          <p:cNvSpPr txBox="1">
            <a:spLocks noChangeArrowheads="1"/>
          </p:cNvSpPr>
          <p:nvPr/>
        </p:nvSpPr>
        <p:spPr bwMode="auto">
          <a:xfrm>
            <a:off x="1800225" y="31324550"/>
            <a:ext cx="14009688" cy="968375"/>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eaLnBrk="1" hangingPunct="1"/>
            <a:r>
              <a:rPr lang="pt-BR" sz="4000" b="1">
                <a:solidFill>
                  <a:schemeClr val="bg1"/>
                </a:solidFill>
              </a:rPr>
              <a:t>DISCUSSION</a:t>
            </a:r>
          </a:p>
        </p:txBody>
      </p:sp>
      <p:sp>
        <p:nvSpPr>
          <p:cNvPr id="15376" name="CaixaDeTexto 10"/>
          <p:cNvSpPr txBox="1">
            <a:spLocks noChangeArrowheads="1"/>
          </p:cNvSpPr>
          <p:nvPr/>
        </p:nvSpPr>
        <p:spPr bwMode="auto">
          <a:xfrm>
            <a:off x="1800225" y="32691388"/>
            <a:ext cx="13970000" cy="7993062"/>
          </a:xfrm>
          <a:prstGeom prst="rect">
            <a:avLst/>
          </a:prstGeom>
          <a:noFill/>
          <a:ln w="12700">
            <a:solidFill>
              <a:srgbClr val="00457C"/>
            </a:solidFill>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algn="just" eaLnBrk="1" hangingPunct="1"/>
            <a:endParaRPr lang="en-US" sz="3600"/>
          </a:p>
        </p:txBody>
      </p:sp>
      <p:sp>
        <p:nvSpPr>
          <p:cNvPr id="15377" name="CaixaDeTexto 15"/>
          <p:cNvSpPr txBox="1">
            <a:spLocks noChangeArrowheads="1"/>
          </p:cNvSpPr>
          <p:nvPr/>
        </p:nvSpPr>
        <p:spPr bwMode="auto">
          <a:xfrm>
            <a:off x="16562065" y="37732492"/>
            <a:ext cx="14008100" cy="979488"/>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eaLnBrk="1" hangingPunct="1">
              <a:buFont typeface="Arial" charset="0"/>
              <a:buNone/>
            </a:pPr>
            <a:r>
              <a:rPr lang="pt-BR" sz="4000" b="1" dirty="0">
                <a:solidFill>
                  <a:schemeClr val="bg1"/>
                </a:solidFill>
              </a:rPr>
              <a:t>FINANCIAL SUPPORT </a:t>
            </a:r>
          </a:p>
        </p:txBody>
      </p:sp>
      <p:sp>
        <p:nvSpPr>
          <p:cNvPr id="15378" name="CaixaDeTexto 16"/>
          <p:cNvSpPr txBox="1">
            <a:spLocks noChangeArrowheads="1"/>
          </p:cNvSpPr>
          <p:nvPr/>
        </p:nvSpPr>
        <p:spPr bwMode="auto">
          <a:xfrm>
            <a:off x="16587788" y="39028636"/>
            <a:ext cx="13970000" cy="1655814"/>
          </a:xfrm>
          <a:prstGeom prst="rect">
            <a:avLst/>
          </a:prstGeom>
          <a:noFill/>
          <a:ln w="12700">
            <a:solidFill>
              <a:srgbClr val="00457C"/>
            </a:solidFill>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eaLnBrk="1" hangingPunct="1"/>
            <a:r>
              <a:rPr lang="pt-BR" sz="2800"/>
              <a:t> </a:t>
            </a:r>
          </a:p>
          <a:p>
            <a:pPr eaLnBrk="1" hangingPunct="1"/>
            <a:r>
              <a:rPr lang="pt-BR" sz="2800"/>
              <a:t> </a:t>
            </a:r>
          </a:p>
          <a:p>
            <a:pPr eaLnBrk="1" hangingPunct="1"/>
            <a:r>
              <a:rPr lang="pt-BR" sz="2800"/>
              <a:t> </a:t>
            </a:r>
          </a:p>
          <a:p>
            <a:pPr eaLnBrk="1" hangingPunct="1"/>
            <a:endParaRPr lang="pt-BR" sz="2800"/>
          </a:p>
        </p:txBody>
      </p:sp>
      <p:sp>
        <p:nvSpPr>
          <p:cNvPr id="15379" name="CaixaDeTexto 15"/>
          <p:cNvSpPr txBox="1">
            <a:spLocks noChangeArrowheads="1"/>
          </p:cNvSpPr>
          <p:nvPr/>
        </p:nvSpPr>
        <p:spPr bwMode="auto">
          <a:xfrm>
            <a:off x="16562065" y="35068196"/>
            <a:ext cx="14008100" cy="979488"/>
          </a:xfrm>
          <a:prstGeom prst="rect">
            <a:avLst/>
          </a:prstGeom>
          <a:solidFill>
            <a:srgbClr val="00457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eaLnBrk="1" hangingPunct="1">
              <a:buFont typeface="Arial" charset="0"/>
              <a:buNone/>
            </a:pPr>
            <a:r>
              <a:rPr lang="pt-BR" sz="4000" b="1" dirty="0">
                <a:solidFill>
                  <a:schemeClr val="bg1"/>
                </a:solidFill>
              </a:rPr>
              <a:t>ETHICS COMMITTEE APPROVAL NUMBER</a:t>
            </a:r>
          </a:p>
        </p:txBody>
      </p:sp>
      <p:sp>
        <p:nvSpPr>
          <p:cNvPr id="15380" name="CaixaDeTexto 16"/>
          <p:cNvSpPr txBox="1">
            <a:spLocks noChangeArrowheads="1"/>
          </p:cNvSpPr>
          <p:nvPr/>
        </p:nvSpPr>
        <p:spPr bwMode="auto">
          <a:xfrm>
            <a:off x="16634073" y="36364340"/>
            <a:ext cx="13970000" cy="1018034"/>
          </a:xfrm>
          <a:prstGeom prst="rect">
            <a:avLst/>
          </a:prstGeom>
          <a:noFill/>
          <a:ln w="12700">
            <a:solidFill>
              <a:srgbClr val="00457C"/>
            </a:solidFill>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eaLnBrk="1" hangingPunct="1"/>
            <a:r>
              <a:rPr lang="pt-BR" sz="2800"/>
              <a:t> </a:t>
            </a:r>
          </a:p>
          <a:p>
            <a:pPr eaLnBrk="1" hangingPunct="1"/>
            <a:r>
              <a:rPr lang="pt-BR" sz="2800"/>
              <a:t> </a:t>
            </a:r>
          </a:p>
          <a:p>
            <a:pPr eaLnBrk="1" hangingPunct="1"/>
            <a:r>
              <a:rPr lang="pt-BR" sz="2800"/>
              <a:t> </a:t>
            </a:r>
          </a:p>
          <a:p>
            <a:pPr eaLnBrk="1" hangingPunct="1"/>
            <a:endParaRPr lang="pt-BR" sz="2800"/>
          </a:p>
        </p:txBody>
      </p:sp>
      <p:sp>
        <p:nvSpPr>
          <p:cNvPr id="15381" name="TextBox 1"/>
          <p:cNvSpPr txBox="1">
            <a:spLocks noChangeArrowheads="1"/>
          </p:cNvSpPr>
          <p:nvPr/>
        </p:nvSpPr>
        <p:spPr bwMode="auto">
          <a:xfrm>
            <a:off x="2089150" y="10225088"/>
            <a:ext cx="1339215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algn="just"/>
            <a:r>
              <a:rPr lang="en-US" sz="3600" dirty="0"/>
              <a:t>Inflammatory bowel disease (IBD) is a systemic inflammatory disease classified as </a:t>
            </a:r>
            <a:r>
              <a:rPr lang="en-US" sz="3600" dirty="0" err="1"/>
              <a:t>Crohn</a:t>
            </a:r>
            <a:r>
              <a:rPr lang="en-US" sz="3600" dirty="0"/>
              <a:t> Disease (CD) or Ulcerative Colitis (UC), according to the portion of gastrointestinal tract commitment. It could present extra intestinal findings, such as fever, weight loss, arthralgia, </a:t>
            </a:r>
            <a:r>
              <a:rPr lang="en-US" sz="3600" dirty="0" err="1"/>
              <a:t>mucocutaneous</a:t>
            </a:r>
            <a:r>
              <a:rPr lang="en-US" sz="3600" dirty="0"/>
              <a:t> lesions, hepatic, renal and ophthalmological involvement.	</a:t>
            </a:r>
          </a:p>
          <a:p>
            <a:pPr algn="just"/>
            <a:r>
              <a:rPr lang="en-US" sz="3600" dirty="0"/>
              <a:t>Nowadays, clinical parameters and colonoscopy establish criteria to controlled or non-controlled disease, defining treatment.</a:t>
            </a:r>
          </a:p>
          <a:p>
            <a:pPr algn="just"/>
            <a:r>
              <a:rPr lang="en-US" sz="3600" dirty="0"/>
              <a:t>Our study objective was to compare </a:t>
            </a:r>
            <a:r>
              <a:rPr lang="en-US" sz="3600" dirty="0" err="1"/>
              <a:t>Foveal</a:t>
            </a:r>
            <a:r>
              <a:rPr lang="en-US" sz="3600" dirty="0"/>
              <a:t> Avascular Zone (FAZ) in patients with inflammatory bowel disease diagnosis between in remission and active diseases.</a:t>
            </a:r>
          </a:p>
        </p:txBody>
      </p:sp>
      <p:sp>
        <p:nvSpPr>
          <p:cNvPr id="15382" name="TextBox 2"/>
          <p:cNvSpPr txBox="1">
            <a:spLocks noChangeArrowheads="1"/>
          </p:cNvSpPr>
          <p:nvPr/>
        </p:nvSpPr>
        <p:spPr bwMode="auto">
          <a:xfrm>
            <a:off x="2089150" y="18578513"/>
            <a:ext cx="133921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algn="just"/>
            <a:r>
              <a:rPr lang="en-US" sz="3600"/>
              <a:t>We </a:t>
            </a:r>
            <a:r>
              <a:rPr lang="en-US" sz="3600" smtClean="0"/>
              <a:t>blindly </a:t>
            </a:r>
            <a:r>
              <a:rPr lang="en-US" sz="3600" dirty="0" smtClean="0"/>
              <a:t>evaluated </a:t>
            </a:r>
            <a:r>
              <a:rPr lang="en-US" sz="3600" dirty="0"/>
              <a:t>72 patients with IBD trough complete ophthalmological exam and posterior segment exams. Color fundus </a:t>
            </a:r>
            <a:r>
              <a:rPr lang="en-US" sz="3600" dirty="0" err="1"/>
              <a:t>retinography</a:t>
            </a:r>
            <a:r>
              <a:rPr lang="en-US" sz="3600" dirty="0"/>
              <a:t>, OCT and OCT Angiography was performed with Topcon Triton (</a:t>
            </a:r>
            <a:r>
              <a:rPr lang="en-US" sz="3600" i="1" dirty="0"/>
              <a:t>Topcon®, Tokyo, Japan</a:t>
            </a:r>
            <a:r>
              <a:rPr lang="en-US" sz="3600" dirty="0"/>
              <a:t>). Macula and posterior pole were evaluated with binocular indirect ophthalmoscopy and Fundus </a:t>
            </a:r>
            <a:r>
              <a:rPr lang="en-US" sz="3600" dirty="0" err="1"/>
              <a:t>Biomicroscopy</a:t>
            </a:r>
            <a:r>
              <a:rPr lang="en-US" sz="3600" dirty="0"/>
              <a:t>. Avascular </a:t>
            </a:r>
            <a:r>
              <a:rPr lang="en-US" sz="3600" dirty="0" err="1"/>
              <a:t>foveal</a:t>
            </a:r>
            <a:r>
              <a:rPr lang="en-US" sz="3600" dirty="0"/>
              <a:t> zone was determined with manual delimitation of superficial retinal image at </a:t>
            </a:r>
            <a:r>
              <a:rPr lang="en-US" sz="3600" dirty="0" err="1"/>
              <a:t>Angio</a:t>
            </a:r>
            <a:r>
              <a:rPr lang="en-US" sz="3600" dirty="0"/>
              <a:t> OCT exam with image6.net software.</a:t>
            </a:r>
          </a:p>
        </p:txBody>
      </p:sp>
      <p:sp>
        <p:nvSpPr>
          <p:cNvPr id="15383" name="TextBox 3"/>
          <p:cNvSpPr txBox="1">
            <a:spLocks noChangeArrowheads="1"/>
          </p:cNvSpPr>
          <p:nvPr/>
        </p:nvSpPr>
        <p:spPr bwMode="auto">
          <a:xfrm>
            <a:off x="2016125" y="25634950"/>
            <a:ext cx="133223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algn="just"/>
            <a:r>
              <a:rPr lang="en-US" sz="3600" dirty="0"/>
              <a:t>Participants mean age was 42.26 years (18-68), 28 male patients (38.88%) and 44 female patients (61.11%).</a:t>
            </a:r>
          </a:p>
          <a:p>
            <a:pPr algn="just"/>
            <a:r>
              <a:rPr lang="en-US" sz="3600" dirty="0"/>
              <a:t>37 with diagnosis of </a:t>
            </a:r>
            <a:r>
              <a:rPr lang="en-US" sz="3600" dirty="0" err="1"/>
              <a:t>Crohn</a:t>
            </a:r>
            <a:r>
              <a:rPr lang="en-US" sz="3600" dirty="0"/>
              <a:t> Disease (51,38%) and 35 patients with diagnosis of Ulcerative Colitis (48,61%).</a:t>
            </a:r>
          </a:p>
          <a:p>
            <a:pPr algn="just"/>
            <a:r>
              <a:rPr lang="en-US" sz="3600" dirty="0"/>
              <a:t>We didn’t found statistically difference between avascular </a:t>
            </a:r>
            <a:r>
              <a:rPr lang="en-US" sz="3600" dirty="0" err="1"/>
              <a:t>foveal</a:t>
            </a:r>
            <a:r>
              <a:rPr lang="en-US" sz="3600" dirty="0"/>
              <a:t> zone comparison between CD and RCU groups (p 0.91 for right eye and p 0.76 for left eye), but statistically difference comparing FAZ between remission and active group, in right and left eye (p 0.01 in right eye and p 0.02 in left eye).</a:t>
            </a:r>
          </a:p>
        </p:txBody>
      </p:sp>
      <p:sp>
        <p:nvSpPr>
          <p:cNvPr id="15384" name="TextBox 4"/>
          <p:cNvSpPr txBox="1">
            <a:spLocks noChangeArrowheads="1"/>
          </p:cNvSpPr>
          <p:nvPr/>
        </p:nvSpPr>
        <p:spPr bwMode="auto">
          <a:xfrm>
            <a:off x="2160588" y="32835850"/>
            <a:ext cx="132492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algn="just"/>
            <a:r>
              <a:rPr lang="en-US" sz="3600" dirty="0"/>
              <a:t>Our study is the first to evaluate </a:t>
            </a:r>
            <a:r>
              <a:rPr lang="en-US" sz="3600" dirty="0" err="1"/>
              <a:t>foveal</a:t>
            </a:r>
            <a:r>
              <a:rPr lang="en-US" sz="3600" dirty="0"/>
              <a:t> avascular zone parameter in patients with IBD through OCT angiography performed with Triton. </a:t>
            </a:r>
          </a:p>
          <a:p>
            <a:pPr algn="just"/>
            <a:r>
              <a:rPr lang="en-US" sz="3600" dirty="0"/>
              <a:t>We didn’t found difference in FAZ size between inflammatory bowel diseases  (CD and RCU) parameters in both eyes.</a:t>
            </a:r>
          </a:p>
          <a:p>
            <a:pPr algn="just"/>
            <a:r>
              <a:rPr lang="en-US" sz="3600" dirty="0"/>
              <a:t>Patients with clinical and colonoscopy classification of active disease presented decreased avascular </a:t>
            </a:r>
            <a:r>
              <a:rPr lang="en-US" sz="3600" dirty="0" err="1"/>
              <a:t>foveal</a:t>
            </a:r>
            <a:r>
              <a:rPr lang="en-US" sz="3600" dirty="0"/>
              <a:t> zone comparing to patients with remission of disease.</a:t>
            </a:r>
          </a:p>
          <a:p>
            <a:pPr algn="just"/>
            <a:r>
              <a:rPr lang="en-US" sz="3600" dirty="0"/>
              <a:t>Avascular </a:t>
            </a:r>
            <a:r>
              <a:rPr lang="en-US" sz="3600" dirty="0" err="1"/>
              <a:t>foveal</a:t>
            </a:r>
            <a:r>
              <a:rPr lang="en-US" sz="3600" dirty="0"/>
              <a:t> zone evaluation presents as an ophthalmological parameters that is obtained non-invasively and is increased in ischemic diseases such as diabetic retinopathy.</a:t>
            </a:r>
          </a:p>
          <a:p>
            <a:pPr algn="just"/>
            <a:r>
              <a:rPr lang="en-US" sz="3600" dirty="0"/>
              <a:t>It can help to determine whether the patient is in remission or activity of IBD disease and even spare invasive exams </a:t>
            </a:r>
            <a:r>
              <a:rPr lang="en-US" sz="3600" dirty="0" err="1"/>
              <a:t>indisease</a:t>
            </a:r>
            <a:r>
              <a:rPr lang="en-US" sz="3600" dirty="0"/>
              <a:t> follow up.</a:t>
            </a:r>
          </a:p>
        </p:txBody>
      </p:sp>
      <p:sp>
        <p:nvSpPr>
          <p:cNvPr id="15385" name="TextBox 5"/>
          <p:cNvSpPr txBox="1">
            <a:spLocks noChangeArrowheads="1"/>
          </p:cNvSpPr>
          <p:nvPr/>
        </p:nvSpPr>
        <p:spPr bwMode="auto">
          <a:xfrm>
            <a:off x="16562388" y="22394863"/>
            <a:ext cx="135366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algn="just"/>
            <a:r>
              <a:rPr lang="en-US" sz="3600" dirty="0"/>
              <a:t>Avascular </a:t>
            </a:r>
            <a:r>
              <a:rPr lang="en-US" sz="3600" dirty="0" err="1"/>
              <a:t>foveal</a:t>
            </a:r>
            <a:r>
              <a:rPr lang="en-US" sz="3600" dirty="0"/>
              <a:t> zone evaluation presents as an ophthalmological parameters that can help to determine whether the patient is in remission or activity of IBD disease and even spare invasive exams in disease follow up.</a:t>
            </a:r>
          </a:p>
          <a:p>
            <a:endParaRPr lang="en-US" sz="3600" dirty="0"/>
          </a:p>
        </p:txBody>
      </p:sp>
      <p:sp>
        <p:nvSpPr>
          <p:cNvPr id="15386" name="TextBox 6"/>
          <p:cNvSpPr txBox="1">
            <a:spLocks noChangeArrowheads="1"/>
          </p:cNvSpPr>
          <p:nvPr/>
        </p:nvSpPr>
        <p:spPr bwMode="auto">
          <a:xfrm>
            <a:off x="16634073" y="27219324"/>
            <a:ext cx="13249275" cy="74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pPr algn="just"/>
            <a:r>
              <a:rPr lang="en-US" sz="2400" dirty="0" err="1"/>
              <a:t>Ananthakrishnan</a:t>
            </a:r>
            <a:r>
              <a:rPr lang="en-US" sz="2400" dirty="0"/>
              <a:t> AN. Epidemiology and risk factors for IBD. </a:t>
            </a:r>
            <a:r>
              <a:rPr lang="en-US" sz="2400" i="1" dirty="0"/>
              <a:t>Nat Rev </a:t>
            </a:r>
            <a:r>
              <a:rPr lang="en-US" sz="2400" i="1" dirty="0" err="1"/>
              <a:t>Gastroenterol</a:t>
            </a:r>
            <a:r>
              <a:rPr lang="en-US" sz="2400" i="1" dirty="0"/>
              <a:t> </a:t>
            </a:r>
            <a:r>
              <a:rPr lang="en-US" sz="2400" i="1" dirty="0" err="1"/>
              <a:t>Hepatol</a:t>
            </a:r>
            <a:r>
              <a:rPr lang="en-US" sz="2400" i="1" dirty="0"/>
              <a:t> </a:t>
            </a:r>
            <a:r>
              <a:rPr lang="en-US" sz="2400" dirty="0"/>
              <a:t>2015; 12: 205–217.</a:t>
            </a:r>
          </a:p>
          <a:p>
            <a:pPr algn="just"/>
            <a:r>
              <a:rPr lang="en-US" sz="2400" dirty="0"/>
              <a:t>Greenstein AJ, </a:t>
            </a:r>
            <a:r>
              <a:rPr lang="en-US" sz="2400" dirty="0" err="1"/>
              <a:t>Janowitz</a:t>
            </a:r>
            <a:r>
              <a:rPr lang="en-US" sz="2400" dirty="0"/>
              <a:t> HD, </a:t>
            </a:r>
            <a:r>
              <a:rPr lang="en-US" sz="2400" dirty="0" err="1"/>
              <a:t>Sachar</a:t>
            </a:r>
            <a:r>
              <a:rPr lang="en-US" sz="2400" dirty="0"/>
              <a:t> DB. The </a:t>
            </a:r>
            <a:r>
              <a:rPr lang="en-US" sz="2400" dirty="0" err="1"/>
              <a:t>extraintestinal</a:t>
            </a:r>
            <a:r>
              <a:rPr lang="en-US" sz="2400" dirty="0"/>
              <a:t> complications of </a:t>
            </a:r>
            <a:r>
              <a:rPr lang="en-US" sz="2400" dirty="0" err="1"/>
              <a:t>Crohn’s</a:t>
            </a:r>
            <a:r>
              <a:rPr lang="en-US" sz="2400" dirty="0"/>
              <a:t> disease and ulcerative colitis. </a:t>
            </a:r>
            <a:r>
              <a:rPr lang="en-US" sz="2400" i="1" dirty="0"/>
              <a:t>Medicine. </a:t>
            </a:r>
            <a:r>
              <a:rPr lang="en-US" sz="2400" dirty="0"/>
              <a:t>1976;55:401– 12. </a:t>
            </a:r>
          </a:p>
          <a:p>
            <a:pPr algn="just"/>
            <a:r>
              <a:rPr lang="en-US" sz="2400" dirty="0" err="1"/>
              <a:t>Yilmaz</a:t>
            </a:r>
            <a:r>
              <a:rPr lang="en-US" sz="2400" dirty="0"/>
              <a:t> S, </a:t>
            </a:r>
            <a:r>
              <a:rPr lang="en-US" sz="2400" dirty="0" err="1"/>
              <a:t>Aydemir</a:t>
            </a:r>
            <a:r>
              <a:rPr lang="en-US" sz="2400" dirty="0"/>
              <a:t> E, </a:t>
            </a:r>
            <a:r>
              <a:rPr lang="en-US" sz="2400" dirty="0" err="1"/>
              <a:t>Madem</a:t>
            </a:r>
            <a:r>
              <a:rPr lang="en-US" sz="2400" dirty="0"/>
              <a:t> A, et al. The prevalence of ocular involvement in patients with inflammatory bowel disease. </a:t>
            </a:r>
            <a:r>
              <a:rPr lang="en-US" sz="2400" i="1" dirty="0" err="1"/>
              <a:t>Int</a:t>
            </a:r>
            <a:r>
              <a:rPr lang="en-US" sz="2400" i="1" dirty="0"/>
              <a:t> J </a:t>
            </a:r>
            <a:r>
              <a:rPr lang="en-US" sz="2400" i="1" dirty="0" err="1"/>
              <a:t>Colo</a:t>
            </a:r>
            <a:r>
              <a:rPr lang="en-US" sz="2400" i="1" dirty="0"/>
              <a:t>- rectal Dis. </a:t>
            </a:r>
            <a:r>
              <a:rPr lang="en-US" sz="2400" dirty="0"/>
              <a:t>2007;22:1027–1030.</a:t>
            </a:r>
          </a:p>
          <a:p>
            <a:pPr algn="just"/>
            <a:r>
              <a:rPr lang="en-US" sz="2400" dirty="0" err="1"/>
              <a:t>Ghanchi</a:t>
            </a:r>
            <a:r>
              <a:rPr lang="en-US" sz="2400" dirty="0"/>
              <a:t> FD, </a:t>
            </a:r>
            <a:r>
              <a:rPr lang="en-US" sz="2400" dirty="0" err="1"/>
              <a:t>Rembacken</a:t>
            </a:r>
            <a:r>
              <a:rPr lang="en-US" sz="2400" dirty="0"/>
              <a:t> BJ. Inflammatory bowel disease and the eye. </a:t>
            </a:r>
            <a:r>
              <a:rPr lang="en-US" sz="2400" i="1" dirty="0" err="1"/>
              <a:t>Surv</a:t>
            </a:r>
            <a:r>
              <a:rPr lang="en-US" sz="2400" i="1" dirty="0"/>
              <a:t> </a:t>
            </a:r>
            <a:r>
              <a:rPr lang="en-US" sz="2400" i="1" dirty="0" err="1"/>
              <a:t>Ophthalmol</a:t>
            </a:r>
            <a:r>
              <a:rPr lang="en-US" sz="2400" i="1" dirty="0"/>
              <a:t> </a:t>
            </a:r>
            <a:r>
              <a:rPr lang="en-US" sz="2400" dirty="0"/>
              <a:t>2003;48:663–676. </a:t>
            </a:r>
          </a:p>
          <a:p>
            <a:pPr algn="just"/>
            <a:r>
              <a:rPr lang="en-US" sz="2400" dirty="0"/>
              <a:t>Knox DL, </a:t>
            </a:r>
            <a:r>
              <a:rPr lang="en-US" sz="2400" dirty="0" err="1"/>
              <a:t>Schachat</a:t>
            </a:r>
            <a:r>
              <a:rPr lang="en-US" sz="2400" dirty="0"/>
              <a:t> AP, </a:t>
            </a:r>
            <a:r>
              <a:rPr lang="en-US" sz="2400" dirty="0" err="1"/>
              <a:t>Mustonen</a:t>
            </a:r>
            <a:r>
              <a:rPr lang="en-US" sz="2400" dirty="0"/>
              <a:t> E. Primary, secondary and </a:t>
            </a:r>
            <a:r>
              <a:rPr lang="en-US" sz="2400" dirty="0" err="1"/>
              <a:t>coinci</a:t>
            </a:r>
            <a:r>
              <a:rPr lang="en-US" sz="2400" dirty="0"/>
              <a:t>- dental ocular complications of </a:t>
            </a:r>
            <a:r>
              <a:rPr lang="en-US" sz="2400" dirty="0" err="1"/>
              <a:t>Crohn’s</a:t>
            </a:r>
            <a:r>
              <a:rPr lang="en-US" sz="2400" dirty="0"/>
              <a:t> disease. </a:t>
            </a:r>
            <a:r>
              <a:rPr lang="en-US" sz="2400" i="1" dirty="0"/>
              <a:t>Ophthalmology. </a:t>
            </a:r>
            <a:r>
              <a:rPr lang="en-US" sz="2400" dirty="0"/>
              <a:t>1984; 91:163–173. </a:t>
            </a:r>
          </a:p>
          <a:p>
            <a:pPr algn="just"/>
            <a:r>
              <a:rPr lang="en-US" sz="2400" dirty="0"/>
              <a:t>Rankin GB, David Watts H, </a:t>
            </a:r>
            <a:r>
              <a:rPr lang="en-US" sz="2400" dirty="0" err="1"/>
              <a:t>Melnyk</a:t>
            </a:r>
            <a:r>
              <a:rPr lang="en-US" sz="2400" dirty="0"/>
              <a:t> CS, et al. National cooperative </a:t>
            </a:r>
            <a:r>
              <a:rPr lang="en-US" sz="2400" dirty="0" err="1"/>
              <a:t>Crohn’s</a:t>
            </a:r>
            <a:r>
              <a:rPr lang="en-US" sz="2400" dirty="0"/>
              <a:t> disease study: </a:t>
            </a:r>
            <a:r>
              <a:rPr lang="en-US" sz="2400" dirty="0" err="1"/>
              <a:t>extraintestinal</a:t>
            </a:r>
            <a:r>
              <a:rPr lang="en-US" sz="2400" dirty="0"/>
              <a:t> manifestations and perianal com- </a:t>
            </a:r>
            <a:r>
              <a:rPr lang="en-US" sz="2400" dirty="0" err="1"/>
              <a:t>plications</a:t>
            </a:r>
            <a:r>
              <a:rPr lang="en-US" sz="2400" dirty="0"/>
              <a:t>. </a:t>
            </a:r>
            <a:r>
              <a:rPr lang="en-US" sz="2400" i="1" dirty="0"/>
              <a:t>Gastroenterology. </a:t>
            </a:r>
            <a:r>
              <a:rPr lang="en-US" sz="2400" dirty="0"/>
              <a:t>1979;77:914–920. </a:t>
            </a:r>
          </a:p>
          <a:p>
            <a:pPr algn="just"/>
            <a:r>
              <a:rPr lang="en-US" sz="2400" dirty="0" err="1"/>
              <a:t>Felekis</a:t>
            </a:r>
            <a:r>
              <a:rPr lang="en-US" sz="2400" dirty="0"/>
              <a:t> T, </a:t>
            </a:r>
            <a:r>
              <a:rPr lang="en-US" sz="2400" dirty="0" err="1"/>
              <a:t>Katsanos</a:t>
            </a:r>
            <a:r>
              <a:rPr lang="en-US" sz="2400" dirty="0"/>
              <a:t> K, </a:t>
            </a:r>
            <a:r>
              <a:rPr lang="en-US" sz="2400" dirty="0" err="1"/>
              <a:t>Kitsanou</a:t>
            </a:r>
            <a:r>
              <a:rPr lang="en-US" sz="2400" dirty="0"/>
              <a:t> M et al. Spectrum and frequency of ophthalmologic manifestations in patients with inflammatory bowel disease: a prospective single-center study. In </a:t>
            </a:r>
            <a:r>
              <a:rPr lang="en-US" sz="2400" dirty="0" err="1"/>
              <a:t>amm</a:t>
            </a:r>
            <a:r>
              <a:rPr lang="en-US" sz="2400" dirty="0"/>
              <a:t> Bowel Dis. 2009;15(1):29-34.</a:t>
            </a:r>
          </a:p>
          <a:p>
            <a:pPr algn="just"/>
            <a:r>
              <a:rPr lang="pt-BR" sz="2400" dirty="0"/>
              <a:t>NAKAYAMA </a:t>
            </a:r>
            <a:r>
              <a:rPr lang="pt-BR" sz="2400" dirty="0" err="1"/>
              <a:t>Luis</a:t>
            </a:r>
            <a:r>
              <a:rPr lang="pt-BR" sz="2400" dirty="0"/>
              <a:t> Filipe, BERGAMO Vinicius Campos, CONTI Marina Lourenço de, BUENO Lívia, MORAES </a:t>
            </a:r>
            <a:r>
              <a:rPr lang="pt-BR" sz="2400" dirty="0" err="1"/>
              <a:t>Nilva</a:t>
            </a:r>
            <a:r>
              <a:rPr lang="pt-BR" sz="2400" dirty="0"/>
              <a:t> </a:t>
            </a:r>
            <a:r>
              <a:rPr lang="pt-BR" sz="2400" dirty="0" err="1"/>
              <a:t>Simeren</a:t>
            </a:r>
            <a:r>
              <a:rPr lang="pt-BR" sz="2400" dirty="0"/>
              <a:t> Bueno de, AMBROGINI JR Orlando. FREQUENCY OF OPHTHALMOLOGICAL POSTERIOR SEGMENT FINDINGS IN PATIENTS WITH INFLAMMATORY BOWEL DISEASE. Arq. </a:t>
            </a:r>
            <a:r>
              <a:rPr lang="pt-BR" sz="2400" dirty="0" err="1"/>
              <a:t>Gastroenterol</a:t>
            </a:r>
            <a:r>
              <a:rPr lang="pt-BR" sz="2400" dirty="0"/>
              <a:t>.  [Internet]. 2018  </a:t>
            </a:r>
            <a:r>
              <a:rPr lang="pt-BR" sz="2400" dirty="0" err="1"/>
              <a:t>June</a:t>
            </a:r>
            <a:r>
              <a:rPr lang="pt-BR" sz="2400" dirty="0"/>
              <a:t> [</a:t>
            </a:r>
            <a:r>
              <a:rPr lang="pt-BR" sz="2400" dirty="0" err="1"/>
              <a:t>cited</a:t>
            </a:r>
            <a:r>
              <a:rPr lang="pt-BR" sz="2400" dirty="0"/>
              <a:t>  2018  </a:t>
            </a:r>
            <a:r>
              <a:rPr lang="pt-BR" sz="2400" dirty="0" err="1"/>
              <a:t>Sep</a:t>
            </a:r>
            <a:r>
              <a:rPr lang="pt-BR" sz="2400" dirty="0"/>
              <a:t>  24] ;  55( 2 ): 188-191. </a:t>
            </a:r>
            <a:endParaRPr lang="en-US" sz="2400" dirty="0"/>
          </a:p>
        </p:txBody>
      </p:sp>
      <p:sp>
        <p:nvSpPr>
          <p:cNvPr id="15387" name="TextBox 7"/>
          <p:cNvSpPr txBox="1">
            <a:spLocks noChangeArrowheads="1"/>
          </p:cNvSpPr>
          <p:nvPr/>
        </p:nvSpPr>
        <p:spPr bwMode="auto">
          <a:xfrm>
            <a:off x="17570177" y="39460684"/>
            <a:ext cx="12883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500">
                <a:solidFill>
                  <a:schemeClr val="tx1"/>
                </a:solidFill>
                <a:latin typeface="Arial" charset="0"/>
                <a:ea typeface="ＭＳ Ｐゴシック" charset="0"/>
                <a:cs typeface="ＭＳ Ｐゴシック" charset="0"/>
              </a:defRPr>
            </a:lvl1pPr>
            <a:lvl2pPr marL="742950" indent="-285750">
              <a:defRPr sz="8500">
                <a:solidFill>
                  <a:schemeClr val="tx1"/>
                </a:solidFill>
                <a:latin typeface="Arial" charset="0"/>
                <a:ea typeface="ＭＳ Ｐゴシック" charset="0"/>
              </a:defRPr>
            </a:lvl2pPr>
            <a:lvl3pPr marL="1143000" indent="-228600">
              <a:defRPr sz="8500">
                <a:solidFill>
                  <a:schemeClr val="tx1"/>
                </a:solidFill>
                <a:latin typeface="Arial" charset="0"/>
                <a:ea typeface="ＭＳ Ｐゴシック" charset="0"/>
              </a:defRPr>
            </a:lvl3pPr>
            <a:lvl4pPr marL="1600200" indent="-228600">
              <a:defRPr sz="8500">
                <a:solidFill>
                  <a:schemeClr val="tx1"/>
                </a:solidFill>
                <a:latin typeface="Arial" charset="0"/>
                <a:ea typeface="ＭＳ Ｐゴシック" charset="0"/>
              </a:defRPr>
            </a:lvl4pPr>
            <a:lvl5pPr marL="2057400" indent="-228600">
              <a:defRPr sz="8500">
                <a:solidFill>
                  <a:schemeClr val="tx1"/>
                </a:solidFill>
                <a:latin typeface="Arial" charset="0"/>
                <a:ea typeface="ＭＳ Ｐゴシック" charset="0"/>
              </a:defRPr>
            </a:lvl5pPr>
            <a:lvl6pPr marL="2514600" indent="-228600" defTabSz="4319588" eaLnBrk="0" fontAlgn="base" hangingPunct="0">
              <a:spcBef>
                <a:spcPct val="0"/>
              </a:spcBef>
              <a:spcAft>
                <a:spcPct val="0"/>
              </a:spcAft>
              <a:defRPr sz="8500">
                <a:solidFill>
                  <a:schemeClr val="tx1"/>
                </a:solidFill>
                <a:latin typeface="Arial" charset="0"/>
                <a:ea typeface="ＭＳ Ｐゴシック" charset="0"/>
              </a:defRPr>
            </a:lvl6pPr>
            <a:lvl7pPr marL="2971800" indent="-228600" defTabSz="4319588" eaLnBrk="0" fontAlgn="base" hangingPunct="0">
              <a:spcBef>
                <a:spcPct val="0"/>
              </a:spcBef>
              <a:spcAft>
                <a:spcPct val="0"/>
              </a:spcAft>
              <a:defRPr sz="8500">
                <a:solidFill>
                  <a:schemeClr val="tx1"/>
                </a:solidFill>
                <a:latin typeface="Arial" charset="0"/>
                <a:ea typeface="ＭＳ Ｐゴシック" charset="0"/>
              </a:defRPr>
            </a:lvl7pPr>
            <a:lvl8pPr marL="3429000" indent="-228600" defTabSz="4319588" eaLnBrk="0" fontAlgn="base" hangingPunct="0">
              <a:spcBef>
                <a:spcPct val="0"/>
              </a:spcBef>
              <a:spcAft>
                <a:spcPct val="0"/>
              </a:spcAft>
              <a:defRPr sz="8500">
                <a:solidFill>
                  <a:schemeClr val="tx1"/>
                </a:solidFill>
                <a:latin typeface="Arial" charset="0"/>
                <a:ea typeface="ＭＳ Ｐゴシック" charset="0"/>
              </a:defRPr>
            </a:lvl8pPr>
            <a:lvl9pPr marL="3886200" indent="-228600" defTabSz="4319588" eaLnBrk="0" fontAlgn="base" hangingPunct="0">
              <a:spcBef>
                <a:spcPct val="0"/>
              </a:spcBef>
              <a:spcAft>
                <a:spcPct val="0"/>
              </a:spcAft>
              <a:defRPr sz="8500">
                <a:solidFill>
                  <a:schemeClr val="tx1"/>
                </a:solidFill>
                <a:latin typeface="Arial" charset="0"/>
                <a:ea typeface="ＭＳ Ｐゴシック" charset="0"/>
              </a:defRPr>
            </a:lvl9pPr>
          </a:lstStyle>
          <a:p>
            <a:r>
              <a:rPr lang="en-US" sz="3600" dirty="0"/>
              <a:t>None</a:t>
            </a:r>
            <a:endParaRPr lang="en-US" sz="4400" dirty="0"/>
          </a:p>
        </p:txBody>
      </p:sp>
      <p:pic>
        <p:nvPicPr>
          <p:cNvPr id="15388" name="Picture 8" descr="Nascimento_Samantha Souza_09152017_L_0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33825" y="10872788"/>
            <a:ext cx="6824663"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9" descr="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74363" y="10872788"/>
            <a:ext cx="684053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994113" y="36652372"/>
            <a:ext cx="5258020" cy="646331"/>
          </a:xfrm>
          <a:prstGeom prst="rect">
            <a:avLst/>
          </a:prstGeom>
          <a:noFill/>
        </p:spPr>
        <p:txBody>
          <a:bodyPr wrap="none" rtlCol="0">
            <a:spAutoFit/>
          </a:bodyPr>
          <a:lstStyle/>
          <a:p>
            <a:r>
              <a:rPr lang="hr-HR" sz="3600" dirty="0"/>
              <a:t>CEP Unifesp: 1453/2016</a:t>
            </a:r>
            <a:endParaRPr lang="en-US" sz="36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5067</TotalTime>
  <Words>735</Words>
  <Application>Microsoft Macintosh PowerPoint</Application>
  <PresentationFormat>Custom</PresentationFormat>
  <Paragraphs>61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Tema do Office</vt:lpstr>
      <vt:lpstr>PowerPoint Presentation</vt:lpstr>
    </vt:vector>
  </TitlesOfParts>
  <Manager>Mavilde LG Pedreira;Reinaldo Salomão</Manager>
  <Company>Pró-Reitoria de Pós-Graduação e Pesquisa da UNIFESP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FIP - Modelo de Pôster 3 - Apresentação de Projeto</dc:title>
  <dc:creator>Rivaldo S. Oliveira Jr.</dc:creator>
  <dc:description>Este layout foi criado a fim de padronizar, organizar e auxiliar na elaboração dos pôsteres a serem apresentados no IV Fórum Integrador de Pesquisadores da UNIFESP.</dc:description>
  <cp:lastModifiedBy>Luis Nakayama</cp:lastModifiedBy>
  <cp:revision>133</cp:revision>
  <cp:lastPrinted>2012-09-20T18:23:41Z</cp:lastPrinted>
  <dcterms:created xsi:type="dcterms:W3CDTF">2012-09-19T09:56:22Z</dcterms:created>
  <dcterms:modified xsi:type="dcterms:W3CDTF">2019-01-11T01:23:38Z</dcterms:modified>
</cp:coreProperties>
</file>