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2"/>
  </p:normalViewPr>
  <p:slideViewPr>
    <p:cSldViewPr snapToGrid="0" snapToObjects="1">
      <p:cViewPr>
        <p:scale>
          <a:sx n="14" d="100"/>
          <a:sy n="14" d="100"/>
        </p:scale>
        <p:origin x="222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7800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45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07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16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866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5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43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21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07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913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9FE28-B3DA-F640-B8E1-498C995E46C9}" type="datetimeFigureOut">
              <a:rPr lang="pt-BR" smtClean="0"/>
              <a:t>10/01/2019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93AC-30E2-584D-B608-8A6898A5A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1801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342BF-2DD9-8548-AB07-CF1C4F09A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499861" y="27228149"/>
            <a:ext cx="45667493" cy="15040222"/>
          </a:xfrm>
        </p:spPr>
        <p:txBody>
          <a:bodyPr>
            <a:normAutofit/>
          </a:bodyPr>
          <a:lstStyle/>
          <a:p>
            <a:r>
              <a:rPr lang="pt-BR" sz="14000" b="1" dirty="0">
                <a:latin typeface="Lucida Sans" panose="020B0602030504020204" pitchFamily="34" charset="77"/>
              </a:rPr>
              <a:t>AUTHOR: LUCAS ZAGO RIBEIRO</a:t>
            </a:r>
            <a:br>
              <a:rPr lang="pt-BR" sz="14000" b="1" dirty="0">
                <a:latin typeface="Lucida Sans" panose="020B0602030504020204" pitchFamily="34" charset="77"/>
              </a:rPr>
            </a:br>
            <a:r>
              <a:rPr lang="pt-BR" sz="14000" b="1" dirty="0">
                <a:latin typeface="Lucida Sans" panose="020B0602030504020204" pitchFamily="34" charset="77"/>
              </a:rPr>
              <a:t>UNIFESP / EPM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81D9F90-6D07-E446-B3AB-31A472F1D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53187"/>
            <a:ext cx="32343209" cy="12089289"/>
          </a:xfrm>
        </p:spPr>
        <p:txBody>
          <a:bodyPr>
            <a:normAutofit/>
          </a:bodyPr>
          <a:lstStyle/>
          <a:p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Choroidal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Neovascularization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secondary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to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angioid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streaks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in a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patient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with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pseudoxanthoma</a:t>
            </a:r>
            <a:r>
              <a:rPr lang="pt-BR" sz="9500" dirty="0">
                <a:latin typeface="Lucida Sans" panose="020B0602030504020204" pitchFamily="34" charset="77"/>
                <a:cs typeface="Arial" panose="020B0604020202020204" pitchFamily="34" charset="0"/>
              </a:rPr>
              <a:t> </a:t>
            </a:r>
            <a:r>
              <a:rPr lang="pt-BR" sz="9500" dirty="0" err="1">
                <a:latin typeface="Lucida Sans" panose="020B0602030504020204" pitchFamily="34" charset="77"/>
                <a:cs typeface="Arial" panose="020B0604020202020204" pitchFamily="34" charset="0"/>
              </a:rPr>
              <a:t>elasticum</a:t>
            </a:r>
            <a:endParaRPr lang="pt-BR" sz="9500" dirty="0">
              <a:latin typeface="Lucida Sans" panose="020B0602030504020204" pitchFamily="34" charset="77"/>
              <a:cs typeface="Arial" panose="020B0604020202020204" pitchFamily="34" charset="0"/>
            </a:endParaRPr>
          </a:p>
          <a:p>
            <a:endParaRPr lang="pt-BR" sz="9000" dirty="0">
              <a:latin typeface="Lucida Sans" panose="020B0602030504020204" pitchFamily="34" charset="77"/>
              <a:cs typeface="Arial" panose="020B0604020202020204" pitchFamily="34" charset="0"/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BCFC283-60EC-FB45-9844-CCC29F795B88}"/>
              </a:ext>
            </a:extLst>
          </p:cNvPr>
          <p:cNvCxnSpPr/>
          <p:nvPr/>
        </p:nvCxnSpPr>
        <p:spPr>
          <a:xfrm>
            <a:off x="2117884" y="37838010"/>
            <a:ext cx="28163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3">
            <a:extLst>
              <a:ext uri="{FF2B5EF4-FFF2-40B4-BE49-F238E27FC236}">
                <a16:creationId xmlns:a16="http://schemas.microsoft.com/office/drawing/2014/main" id="{98C4115E-9158-994B-B60C-E3717C6B6EED}"/>
              </a:ext>
            </a:extLst>
          </p:cNvPr>
          <p:cNvSpPr txBox="1">
            <a:spLocks/>
          </p:cNvSpPr>
          <p:nvPr/>
        </p:nvSpPr>
        <p:spPr>
          <a:xfrm>
            <a:off x="-6499861" y="-7520111"/>
            <a:ext cx="45667493" cy="150402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5000" dirty="0">
                <a:latin typeface="Lucida Sans" panose="020B0602030504020204" pitchFamily="34" charset="77"/>
              </a:rPr>
              <a:t>FUNDOSCOPY OF RIGHT EYE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6A8FF2E9-2835-8546-9E50-C59A0AB540E9}"/>
              </a:ext>
            </a:extLst>
          </p:cNvPr>
          <p:cNvCxnSpPr>
            <a:cxnSpLocks/>
          </p:cNvCxnSpPr>
          <p:nvPr/>
        </p:nvCxnSpPr>
        <p:spPr>
          <a:xfrm>
            <a:off x="3041896" y="7628732"/>
            <a:ext cx="2723950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53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4342BF-2DD9-8548-AB07-CF1C4F09A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81D9F90-6D07-E446-B3AB-31A472F1D8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218122A-6FE4-664F-A776-4B2188E6A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3930"/>
            <a:ext cx="32194500" cy="312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374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21</Words>
  <Application>Microsoft Macintosh PowerPoint</Application>
  <PresentationFormat>Personalizar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Lucida Sans</vt:lpstr>
      <vt:lpstr>Tema do Office</vt:lpstr>
      <vt:lpstr>AUTHOR: LUCAS ZAGO RIBEIRO UNIFESP / EPM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AUTHOR: LUCAS ZAGO RIBEIRO UNIFESP / EPM</dc:title>
  <dc:creator>Lucas Zago Ribeiro</dc:creator>
  <cp:lastModifiedBy>Lucas Zago Ribeiro</cp:lastModifiedBy>
  <cp:revision>2</cp:revision>
  <dcterms:created xsi:type="dcterms:W3CDTF">2019-01-11T00:58:20Z</dcterms:created>
  <dcterms:modified xsi:type="dcterms:W3CDTF">2019-01-11T01:09:28Z</dcterms:modified>
</cp:coreProperties>
</file>