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200638"/>
  <p:notesSz cx="6858000" cy="9144000"/>
  <p:defaultTextStyle>
    <a:defPPr>
      <a:defRPr lang="pt-BR"/>
    </a:defPPr>
    <a:lvl1pPr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5pPr>
    <a:lvl6pPr marL="2286000" algn="l" defTabSz="914400" rtl="0" eaLnBrk="1" latinLnBrk="0" hangingPunct="1">
      <a:defRPr sz="9300" kern="1200">
        <a:solidFill>
          <a:schemeClr val="tx1"/>
        </a:solidFill>
        <a:latin typeface="Arial" panose="020B0604020202020204" pitchFamily="34" charset="0"/>
        <a:ea typeface="+mn-ea"/>
        <a:cs typeface="+mn-cs"/>
      </a:defRPr>
    </a:lvl6pPr>
    <a:lvl7pPr marL="2743200" algn="l" defTabSz="914400" rtl="0" eaLnBrk="1" latinLnBrk="0" hangingPunct="1">
      <a:defRPr sz="9300" kern="1200">
        <a:solidFill>
          <a:schemeClr val="tx1"/>
        </a:solidFill>
        <a:latin typeface="Arial" panose="020B0604020202020204" pitchFamily="34" charset="0"/>
        <a:ea typeface="+mn-ea"/>
        <a:cs typeface="+mn-cs"/>
      </a:defRPr>
    </a:lvl7pPr>
    <a:lvl8pPr marL="3200400" algn="l" defTabSz="914400" rtl="0" eaLnBrk="1" latinLnBrk="0" hangingPunct="1">
      <a:defRPr sz="9300" kern="1200">
        <a:solidFill>
          <a:schemeClr val="tx1"/>
        </a:solidFill>
        <a:latin typeface="Arial" panose="020B0604020202020204" pitchFamily="34" charset="0"/>
        <a:ea typeface="+mn-ea"/>
        <a:cs typeface="+mn-cs"/>
      </a:defRPr>
    </a:lvl8pPr>
    <a:lvl9pPr marL="3657600" algn="l" defTabSz="914400" rtl="0" eaLnBrk="1" latinLnBrk="0" hangingPunct="1">
      <a:defRPr sz="9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607">
          <p15:clr>
            <a:srgbClr val="A4A3A4"/>
          </p15:clr>
        </p15:guide>
        <p15:guide id="2" pos="102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71D"/>
    <a:srgbClr val="1E4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296" y="-582"/>
      </p:cViewPr>
      <p:guideLst>
        <p:guide orient="horz" pos="13607"/>
        <p:guide pos="102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PT" smtClean="0"/>
              <a:t>Clique para editar o estilo</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F1F87C4-7C7C-43CF-BF1F-80C344E0E795}" type="slidenum">
              <a:rPr lang="pt-BR"/>
              <a:pPr>
                <a:defRPr/>
              </a:pPr>
              <a:t>‹nº›</a:t>
            </a:fld>
            <a:endParaRPr lang="pt-BR"/>
          </a:p>
        </p:txBody>
      </p:sp>
    </p:spTree>
    <p:extLst>
      <p:ext uri="{BB962C8B-B14F-4D97-AF65-F5344CB8AC3E}">
        <p14:creationId xmlns:p14="http://schemas.microsoft.com/office/powerpoint/2010/main" val="325110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6F20BC60-F3F7-4344-A70C-637C7EFE26FE}" type="slidenum">
              <a:rPr lang="pt-BR"/>
              <a:pPr>
                <a:defRPr/>
              </a:pPr>
              <a:t>‹nº›</a:t>
            </a:fld>
            <a:endParaRPr lang="pt-BR"/>
          </a:p>
        </p:txBody>
      </p:sp>
    </p:spTree>
    <p:extLst>
      <p:ext uri="{BB962C8B-B14F-4D97-AF65-F5344CB8AC3E}">
        <p14:creationId xmlns:p14="http://schemas.microsoft.com/office/powerpoint/2010/main" val="337582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5CC1FC40-BDB3-433B-951C-8760A92B5C1F}" type="slidenum">
              <a:rPr lang="pt-BR"/>
              <a:pPr>
                <a:defRPr/>
              </a:pPr>
              <a:t>‹nº›</a:t>
            </a:fld>
            <a:endParaRPr lang="pt-BR"/>
          </a:p>
        </p:txBody>
      </p:sp>
    </p:spTree>
    <p:extLst>
      <p:ext uri="{BB962C8B-B14F-4D97-AF65-F5344CB8AC3E}">
        <p14:creationId xmlns:p14="http://schemas.microsoft.com/office/powerpoint/2010/main" val="247867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C2DC93E9-FFEC-44E1-A95A-DB2659C6E71C}" type="slidenum">
              <a:rPr lang="pt-BR"/>
              <a:pPr>
                <a:defRPr/>
              </a:pPr>
              <a:t>‹nº›</a:t>
            </a:fld>
            <a:endParaRPr lang="pt-BR"/>
          </a:p>
        </p:txBody>
      </p:sp>
    </p:spTree>
    <p:extLst>
      <p:ext uri="{BB962C8B-B14F-4D97-AF65-F5344CB8AC3E}">
        <p14:creationId xmlns:p14="http://schemas.microsoft.com/office/powerpoint/2010/main" val="360331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PT" smtClean="0"/>
              <a:t>Clique para editar o estilo</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lvl1pPr>
              <a:defRPr/>
            </a:lvl1pPr>
          </a:lstStyle>
          <a:p>
            <a:pPr>
              <a:defRPr/>
            </a:pPr>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A8115715-FFF0-4F8A-A265-61A0FB560ED5}" type="slidenum">
              <a:rPr lang="pt-BR"/>
              <a:pPr>
                <a:defRPr/>
              </a:pPr>
              <a:t>‹nº›</a:t>
            </a:fld>
            <a:endParaRPr lang="pt-BR"/>
          </a:p>
        </p:txBody>
      </p:sp>
    </p:spTree>
    <p:extLst>
      <p:ext uri="{BB962C8B-B14F-4D97-AF65-F5344CB8AC3E}">
        <p14:creationId xmlns:p14="http://schemas.microsoft.com/office/powerpoint/2010/main" val="296978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E02C8907-EDB4-4566-875F-D5BFCD82057B}" type="slidenum">
              <a:rPr lang="pt-BR"/>
              <a:pPr>
                <a:defRPr/>
              </a:pPr>
              <a:t>‹nº›</a:t>
            </a:fld>
            <a:endParaRPr lang="pt-BR"/>
          </a:p>
        </p:txBody>
      </p:sp>
    </p:spTree>
    <p:extLst>
      <p:ext uri="{BB962C8B-B14F-4D97-AF65-F5344CB8AC3E}">
        <p14:creationId xmlns:p14="http://schemas.microsoft.com/office/powerpoint/2010/main" val="285447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PT" smtClean="0"/>
              <a:t>Clique para editar o estilo</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PT" smtClean="0"/>
              <a:t>Clique para editar os estilos</a:t>
            </a:r>
          </a:p>
        </p:txBody>
      </p:sp>
      <p:sp>
        <p:nvSpPr>
          <p:cNvPr id="4" name="Content Placeholder 3"/>
          <p:cNvSpPr>
            <a:spLocks noGrp="1"/>
          </p:cNvSpPr>
          <p:nvPr>
            <p:ph sz="half" idx="2"/>
          </p:nvPr>
        </p:nvSpPr>
        <p:spPr>
          <a:xfrm>
            <a:off x="2231675" y="15780233"/>
            <a:ext cx="13706415" cy="2321034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PT" smtClean="0"/>
              <a:t>Clique para editar os estilos</a:t>
            </a:r>
          </a:p>
        </p:txBody>
      </p:sp>
      <p:sp>
        <p:nvSpPr>
          <p:cNvPr id="6" name="Content Placeholder 5"/>
          <p:cNvSpPr>
            <a:spLocks noGrp="1"/>
          </p:cNvSpPr>
          <p:nvPr>
            <p:ph sz="quarter" idx="4"/>
          </p:nvPr>
        </p:nvSpPr>
        <p:spPr>
          <a:xfrm>
            <a:off x="16402142" y="15780233"/>
            <a:ext cx="13773917" cy="23210346"/>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pPr>
              <a:defRPr/>
            </a:pPr>
            <a:fld id="{B91EDD46-C5F8-4004-BE1A-53364C9D8220}" type="slidenum">
              <a:rPr lang="pt-BR"/>
              <a:pPr>
                <a:defRPr/>
              </a:pPr>
              <a:t>‹nº›</a:t>
            </a:fld>
            <a:endParaRPr lang="pt-BR"/>
          </a:p>
        </p:txBody>
      </p:sp>
    </p:spTree>
    <p:extLst>
      <p:ext uri="{BB962C8B-B14F-4D97-AF65-F5344CB8AC3E}">
        <p14:creationId xmlns:p14="http://schemas.microsoft.com/office/powerpoint/2010/main" val="105903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3"/>
          <p:cNvSpPr>
            <a:spLocks noGrp="1"/>
          </p:cNvSpPr>
          <p:nvPr>
            <p:ph type="dt" sz="half" idx="10"/>
          </p:nvPr>
        </p:nvSpPr>
        <p:spPr/>
        <p:txBody>
          <a:bodyPr/>
          <a:lstStyle>
            <a:lvl1pPr>
              <a:defRPr/>
            </a:lvl1pPr>
          </a:lstStyle>
          <a:p>
            <a:pPr>
              <a:defRPr/>
            </a:pPr>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F930534E-A90F-4C2D-8EFF-1F7CA3A792AA}" type="slidenum">
              <a:rPr lang="pt-BR"/>
              <a:pPr>
                <a:defRPr/>
              </a:pPr>
              <a:t>‹nº›</a:t>
            </a:fld>
            <a:endParaRPr lang="pt-BR"/>
          </a:p>
        </p:txBody>
      </p:sp>
    </p:spTree>
    <p:extLst>
      <p:ext uri="{BB962C8B-B14F-4D97-AF65-F5344CB8AC3E}">
        <p14:creationId xmlns:p14="http://schemas.microsoft.com/office/powerpoint/2010/main" val="75075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AF0C787F-10BF-43BB-A331-76EDE3B1E01A}" type="slidenum">
              <a:rPr lang="pt-BR"/>
              <a:pPr>
                <a:defRPr/>
              </a:pPr>
              <a:t>‹nº›</a:t>
            </a:fld>
            <a:endParaRPr lang="pt-BR"/>
          </a:p>
        </p:txBody>
      </p:sp>
    </p:spTree>
    <p:extLst>
      <p:ext uri="{BB962C8B-B14F-4D97-AF65-F5344CB8AC3E}">
        <p14:creationId xmlns:p14="http://schemas.microsoft.com/office/powerpoint/2010/main" val="404009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PT" smtClean="0"/>
              <a:t>Clique para editar o estilo</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PT" smtClean="0"/>
              <a:t>Clique para editar os estilos</a:t>
            </a:r>
          </a:p>
        </p:txBody>
      </p:sp>
      <p:sp>
        <p:nvSpPr>
          <p:cNvPr id="5" name="Date Placeholder 3"/>
          <p:cNvSpPr>
            <a:spLocks noGrp="1"/>
          </p:cNvSpPr>
          <p:nvPr>
            <p:ph type="dt" sz="half" idx="10"/>
          </p:nvPr>
        </p:nvSpPr>
        <p:spPr/>
        <p:txBody>
          <a:bodyPr/>
          <a:lstStyle>
            <a:lvl1pPr>
              <a:defRPr/>
            </a:lvl1pPr>
          </a:lstStyle>
          <a:p>
            <a:pPr>
              <a:defRPr/>
            </a:pPr>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C3D639CC-143C-4F57-8390-EA6B2CA2DBDD}" type="slidenum">
              <a:rPr lang="pt-BR"/>
              <a:pPr>
                <a:defRPr/>
              </a:pPr>
              <a:t>‹nº›</a:t>
            </a:fld>
            <a:endParaRPr lang="pt-BR"/>
          </a:p>
        </p:txBody>
      </p:sp>
    </p:spTree>
    <p:extLst>
      <p:ext uri="{BB962C8B-B14F-4D97-AF65-F5344CB8AC3E}">
        <p14:creationId xmlns:p14="http://schemas.microsoft.com/office/powerpoint/2010/main" val="322915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13773917" y="6220102"/>
            <a:ext cx="16402140" cy="30700453"/>
          </a:xfrm>
        </p:spPr>
        <p:txBody>
          <a:bodyPr rtlCol="0">
            <a:normAutofit/>
          </a:bodyPr>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pt-PT" noProof="0" smtClean="0"/>
              <a:t>Clique no ícone para adicionar uma imagem</a:t>
            </a:r>
            <a:endParaRPr lang="en-US" noProof="0"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PT" smtClean="0"/>
              <a:t>Clique para editar os estilos</a:t>
            </a:r>
          </a:p>
        </p:txBody>
      </p:sp>
      <p:sp>
        <p:nvSpPr>
          <p:cNvPr id="5" name="Date Placeholder 3"/>
          <p:cNvSpPr>
            <a:spLocks noGrp="1"/>
          </p:cNvSpPr>
          <p:nvPr>
            <p:ph type="dt" sz="half" idx="10"/>
          </p:nvPr>
        </p:nvSpPr>
        <p:spPr/>
        <p:txBody>
          <a:bodyPr/>
          <a:lstStyle>
            <a:lvl1pPr>
              <a:defRPr/>
            </a:lvl1pPr>
          </a:lstStyle>
          <a:p>
            <a:pPr>
              <a:defRPr/>
            </a:pPr>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621764D6-9651-4348-A077-CB98D46A5A1A}" type="slidenum">
              <a:rPr lang="pt-BR"/>
              <a:pPr>
                <a:defRPr/>
              </a:pPr>
              <a:t>‹nº›</a:t>
            </a:fld>
            <a:endParaRPr lang="pt-BR"/>
          </a:p>
        </p:txBody>
      </p:sp>
    </p:spTree>
    <p:extLst>
      <p:ext uri="{BB962C8B-B14F-4D97-AF65-F5344CB8AC3E}">
        <p14:creationId xmlns:p14="http://schemas.microsoft.com/office/powerpoint/2010/main" val="291568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27263" y="2300288"/>
            <a:ext cx="27944762" cy="835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smtClean="0"/>
              <a:t>Clique para editar o estilo</a:t>
            </a:r>
            <a:endParaRPr lang="en-US" smtClean="0"/>
          </a:p>
        </p:txBody>
      </p:sp>
      <p:sp>
        <p:nvSpPr>
          <p:cNvPr id="1027" name="Text Placeholder 2"/>
          <p:cNvSpPr>
            <a:spLocks noGrp="1"/>
          </p:cNvSpPr>
          <p:nvPr>
            <p:ph type="body" idx="1"/>
          </p:nvPr>
        </p:nvSpPr>
        <p:spPr bwMode="auto">
          <a:xfrm>
            <a:off x="2227263" y="11499850"/>
            <a:ext cx="27944762" cy="274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smtClean="0"/>
          </a:p>
        </p:txBody>
      </p:sp>
      <p:sp>
        <p:nvSpPr>
          <p:cNvPr id="4" name="Date Placeholder 3"/>
          <p:cNvSpPr>
            <a:spLocks noGrp="1"/>
          </p:cNvSpPr>
          <p:nvPr>
            <p:ph type="dt" sz="half" idx="2"/>
          </p:nvPr>
        </p:nvSpPr>
        <p:spPr>
          <a:xfrm>
            <a:off x="2227263" y="40039925"/>
            <a:ext cx="7289800" cy="2300288"/>
          </a:xfrm>
          <a:prstGeom prst="rect">
            <a:avLst/>
          </a:prstGeom>
        </p:spPr>
        <p:txBody>
          <a:bodyPr vert="horz" lIns="91440" tIns="45720" rIns="91440" bIns="45720" rtlCol="0" anchor="ctr"/>
          <a:lstStyle>
            <a:lvl1pPr algn="l" eaLnBrk="1" hangingPunct="1">
              <a:defRPr sz="4252">
                <a:solidFill>
                  <a:schemeClr val="tx1">
                    <a:tint val="75000"/>
                  </a:schemeClr>
                </a:solidFill>
              </a:defRPr>
            </a:lvl1pPr>
          </a:lstStyle>
          <a:p>
            <a:pPr>
              <a:defRPr/>
            </a:pPr>
            <a:endParaRPr lang="pt-BR"/>
          </a:p>
        </p:txBody>
      </p:sp>
      <p:sp>
        <p:nvSpPr>
          <p:cNvPr id="5" name="Footer Placeholder 4"/>
          <p:cNvSpPr>
            <a:spLocks noGrp="1"/>
          </p:cNvSpPr>
          <p:nvPr>
            <p:ph type="ftr" sz="quarter" idx="3"/>
          </p:nvPr>
        </p:nvSpPr>
        <p:spPr>
          <a:xfrm>
            <a:off x="10731500" y="40039925"/>
            <a:ext cx="10936288" cy="2300288"/>
          </a:xfrm>
          <a:prstGeom prst="rect">
            <a:avLst/>
          </a:prstGeom>
        </p:spPr>
        <p:txBody>
          <a:bodyPr vert="horz" lIns="91440" tIns="45720" rIns="91440" bIns="45720" rtlCol="0" anchor="ctr"/>
          <a:lstStyle>
            <a:lvl1pPr algn="ctr" eaLnBrk="1" hangingPunct="1">
              <a:defRPr sz="4252">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a:xfrm>
            <a:off x="22882225" y="40039925"/>
            <a:ext cx="7289800" cy="2300288"/>
          </a:xfrm>
          <a:prstGeom prst="rect">
            <a:avLst/>
          </a:prstGeom>
        </p:spPr>
        <p:txBody>
          <a:bodyPr vert="horz" lIns="91440" tIns="45720" rIns="91440" bIns="45720" rtlCol="0" anchor="ctr"/>
          <a:lstStyle>
            <a:lvl1pPr algn="r" eaLnBrk="1" hangingPunct="1">
              <a:defRPr sz="4252">
                <a:solidFill>
                  <a:schemeClr val="tx1">
                    <a:tint val="75000"/>
                  </a:schemeClr>
                </a:solidFill>
              </a:defRPr>
            </a:lvl1pPr>
          </a:lstStyle>
          <a:p>
            <a:pPr>
              <a:defRPr/>
            </a:pPr>
            <a:fld id="{CF5258FC-06AA-4B8A-9E88-E4571D4359E0}"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8500" rtl="0" eaLnBrk="0" fontAlgn="base" hangingPunct="0">
        <a:lnSpc>
          <a:spcPct val="90000"/>
        </a:lnSpc>
        <a:spcBef>
          <a:spcPct val="0"/>
        </a:spcBef>
        <a:spcAft>
          <a:spcPct val="0"/>
        </a:spcAft>
        <a:defRPr sz="15500" kern="1200">
          <a:solidFill>
            <a:schemeClr val="tx1"/>
          </a:solidFill>
          <a:latin typeface="+mj-lt"/>
          <a:ea typeface="+mj-ea"/>
          <a:cs typeface="+mj-cs"/>
        </a:defRPr>
      </a:lvl1pPr>
      <a:lvl2pPr algn="l" defTabSz="3238500" rtl="0" eaLnBrk="0" fontAlgn="base" hangingPunct="0">
        <a:lnSpc>
          <a:spcPct val="90000"/>
        </a:lnSpc>
        <a:spcBef>
          <a:spcPct val="0"/>
        </a:spcBef>
        <a:spcAft>
          <a:spcPct val="0"/>
        </a:spcAft>
        <a:defRPr sz="15500">
          <a:solidFill>
            <a:schemeClr val="tx1"/>
          </a:solidFill>
          <a:latin typeface="Calibri Light" panose="020F0302020204030204" pitchFamily="34" charset="0"/>
        </a:defRPr>
      </a:lvl2pPr>
      <a:lvl3pPr algn="l" defTabSz="3238500" rtl="0" eaLnBrk="0" fontAlgn="base" hangingPunct="0">
        <a:lnSpc>
          <a:spcPct val="90000"/>
        </a:lnSpc>
        <a:spcBef>
          <a:spcPct val="0"/>
        </a:spcBef>
        <a:spcAft>
          <a:spcPct val="0"/>
        </a:spcAft>
        <a:defRPr sz="15500">
          <a:solidFill>
            <a:schemeClr val="tx1"/>
          </a:solidFill>
          <a:latin typeface="Calibri Light" panose="020F0302020204030204" pitchFamily="34" charset="0"/>
        </a:defRPr>
      </a:lvl3pPr>
      <a:lvl4pPr algn="l" defTabSz="3238500" rtl="0" eaLnBrk="0" fontAlgn="base" hangingPunct="0">
        <a:lnSpc>
          <a:spcPct val="90000"/>
        </a:lnSpc>
        <a:spcBef>
          <a:spcPct val="0"/>
        </a:spcBef>
        <a:spcAft>
          <a:spcPct val="0"/>
        </a:spcAft>
        <a:defRPr sz="15500">
          <a:solidFill>
            <a:schemeClr val="tx1"/>
          </a:solidFill>
          <a:latin typeface="Calibri Light" panose="020F0302020204030204" pitchFamily="34" charset="0"/>
        </a:defRPr>
      </a:lvl4pPr>
      <a:lvl5pPr algn="l" defTabSz="3238500" rtl="0" eaLnBrk="0" fontAlgn="base" hangingPunct="0">
        <a:lnSpc>
          <a:spcPct val="90000"/>
        </a:lnSpc>
        <a:spcBef>
          <a:spcPct val="0"/>
        </a:spcBef>
        <a:spcAft>
          <a:spcPct val="0"/>
        </a:spcAft>
        <a:defRPr sz="15500">
          <a:solidFill>
            <a:schemeClr val="tx1"/>
          </a:solidFill>
          <a:latin typeface="Calibri Light" panose="020F0302020204030204" pitchFamily="34" charset="0"/>
        </a:defRPr>
      </a:lvl5pPr>
      <a:lvl6pPr marL="457200" algn="l" defTabSz="3238500" rtl="0" fontAlgn="base">
        <a:lnSpc>
          <a:spcPct val="90000"/>
        </a:lnSpc>
        <a:spcBef>
          <a:spcPct val="0"/>
        </a:spcBef>
        <a:spcAft>
          <a:spcPct val="0"/>
        </a:spcAft>
        <a:defRPr sz="15500">
          <a:solidFill>
            <a:schemeClr val="tx1"/>
          </a:solidFill>
          <a:latin typeface="Calibri Light" panose="020F0302020204030204" pitchFamily="34" charset="0"/>
        </a:defRPr>
      </a:lvl6pPr>
      <a:lvl7pPr marL="914400" algn="l" defTabSz="3238500" rtl="0" fontAlgn="base">
        <a:lnSpc>
          <a:spcPct val="90000"/>
        </a:lnSpc>
        <a:spcBef>
          <a:spcPct val="0"/>
        </a:spcBef>
        <a:spcAft>
          <a:spcPct val="0"/>
        </a:spcAft>
        <a:defRPr sz="15500">
          <a:solidFill>
            <a:schemeClr val="tx1"/>
          </a:solidFill>
          <a:latin typeface="Calibri Light" panose="020F0302020204030204" pitchFamily="34" charset="0"/>
        </a:defRPr>
      </a:lvl7pPr>
      <a:lvl8pPr marL="1371600" algn="l" defTabSz="3238500" rtl="0" fontAlgn="base">
        <a:lnSpc>
          <a:spcPct val="90000"/>
        </a:lnSpc>
        <a:spcBef>
          <a:spcPct val="0"/>
        </a:spcBef>
        <a:spcAft>
          <a:spcPct val="0"/>
        </a:spcAft>
        <a:defRPr sz="15500">
          <a:solidFill>
            <a:schemeClr val="tx1"/>
          </a:solidFill>
          <a:latin typeface="Calibri Light" panose="020F0302020204030204" pitchFamily="34" charset="0"/>
        </a:defRPr>
      </a:lvl8pPr>
      <a:lvl9pPr marL="1828800" algn="l" defTabSz="3238500" rtl="0" fontAlgn="base">
        <a:lnSpc>
          <a:spcPct val="90000"/>
        </a:lnSpc>
        <a:spcBef>
          <a:spcPct val="0"/>
        </a:spcBef>
        <a:spcAft>
          <a:spcPct val="0"/>
        </a:spcAft>
        <a:defRPr sz="15500">
          <a:solidFill>
            <a:schemeClr val="tx1"/>
          </a:solidFill>
          <a:latin typeface="Calibri Light" panose="020F0302020204030204" pitchFamily="34" charset="0"/>
        </a:defRPr>
      </a:lvl9pPr>
    </p:titleStyle>
    <p:bodyStyle>
      <a:lvl1pPr marL="809625" indent="-809625" algn="l" defTabSz="3238500" rtl="0" eaLnBrk="0" fontAlgn="base" hangingPunct="0">
        <a:lnSpc>
          <a:spcPct val="90000"/>
        </a:lnSpc>
        <a:spcBef>
          <a:spcPts val="3538"/>
        </a:spcBef>
        <a:spcAft>
          <a:spcPct val="0"/>
        </a:spcAft>
        <a:buFont typeface="Arial" panose="020B0604020202020204" pitchFamily="34" charset="0"/>
        <a:buChar char="•"/>
        <a:defRPr sz="9900" kern="1200">
          <a:solidFill>
            <a:schemeClr val="tx1"/>
          </a:solidFill>
          <a:latin typeface="+mn-lt"/>
          <a:ea typeface="+mn-ea"/>
          <a:cs typeface="+mn-cs"/>
        </a:defRPr>
      </a:lvl1pPr>
      <a:lvl2pPr marL="2428875" indent="-809625" algn="l" defTabSz="3238500" rtl="0" eaLnBrk="0" fontAlgn="base" hangingPunct="0">
        <a:lnSpc>
          <a:spcPct val="90000"/>
        </a:lnSpc>
        <a:spcBef>
          <a:spcPts val="1775"/>
        </a:spcBef>
        <a:spcAft>
          <a:spcPct val="0"/>
        </a:spcAft>
        <a:buFont typeface="Arial" panose="020B0604020202020204" pitchFamily="34" charset="0"/>
        <a:buChar char="•"/>
        <a:defRPr sz="8500" kern="1200">
          <a:solidFill>
            <a:schemeClr val="tx1"/>
          </a:solidFill>
          <a:latin typeface="+mn-lt"/>
          <a:ea typeface="+mn-ea"/>
          <a:cs typeface="+mn-cs"/>
        </a:defRPr>
      </a:lvl2pPr>
      <a:lvl3pPr marL="4049713" indent="-809625" algn="l" defTabSz="3238500" rtl="0" eaLnBrk="0" fontAlgn="base" hangingPunct="0">
        <a:lnSpc>
          <a:spcPct val="90000"/>
        </a:lnSpc>
        <a:spcBef>
          <a:spcPts val="1775"/>
        </a:spcBef>
        <a:spcAft>
          <a:spcPct val="0"/>
        </a:spcAft>
        <a:buFont typeface="Arial" panose="020B0604020202020204" pitchFamily="34" charset="0"/>
        <a:buChar char="•"/>
        <a:defRPr sz="7000" kern="1200">
          <a:solidFill>
            <a:schemeClr val="tx1"/>
          </a:solidFill>
          <a:latin typeface="+mn-lt"/>
          <a:ea typeface="+mn-ea"/>
          <a:cs typeface="+mn-cs"/>
        </a:defRPr>
      </a:lvl3pPr>
      <a:lvl4pPr marL="5668963" indent="-809625" algn="l" defTabSz="3238500" rtl="0" eaLnBrk="0" fontAlgn="base" hangingPunct="0">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4pPr>
      <a:lvl5pPr marL="7288213" indent="-809625" algn="l" defTabSz="3238500" rtl="0" eaLnBrk="0" fontAlgn="base" hangingPunct="0">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m 3" descr="marca_unifesp_nov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077913"/>
            <a:ext cx="3954463"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m 52" descr="Unifesp - gde - 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43213" y="1077913"/>
            <a:ext cx="11842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p:cNvPicPr>
            <a:picLocks noChangeAspect="1" noChangeArrowheads="1"/>
          </p:cNvPicPr>
          <p:nvPr/>
        </p:nvPicPr>
        <p:blipFill>
          <a:blip r:embed="rId4">
            <a:extLst>
              <a:ext uri="{28A0092B-C50C-407E-A947-70E740481C1C}">
                <a14:useLocalDpi xmlns:a14="http://schemas.microsoft.com/office/drawing/2010/main" val="0"/>
              </a:ext>
            </a:extLst>
          </a:blip>
          <a:srcRect l="37958" t="27518" r="33041" b="31000"/>
          <a:stretch>
            <a:fillRect/>
          </a:stretch>
        </p:blipFill>
        <p:spPr bwMode="auto">
          <a:xfrm>
            <a:off x="29427488" y="1077913"/>
            <a:ext cx="2047875"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8775" y="42482639"/>
            <a:ext cx="31797625" cy="231775"/>
          </a:xfrm>
          <a:prstGeom prst="rect">
            <a:avLst/>
          </a:prstGeom>
          <a:solidFill>
            <a:srgbClr val="005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76631" eaLnBrk="1" hangingPunct="1">
              <a:defRPr/>
            </a:pPr>
            <a:endParaRPr lang="pt-BR" sz="5464"/>
          </a:p>
        </p:txBody>
      </p:sp>
      <p:sp>
        <p:nvSpPr>
          <p:cNvPr id="6" name="Text Box 6"/>
          <p:cNvSpPr txBox="1">
            <a:spLocks noChangeArrowheads="1"/>
          </p:cNvSpPr>
          <p:nvPr/>
        </p:nvSpPr>
        <p:spPr bwMode="auto">
          <a:xfrm>
            <a:off x="2196059" y="4606431"/>
            <a:ext cx="27646506" cy="1938992"/>
          </a:xfrm>
          <a:prstGeom prst="rect">
            <a:avLst/>
          </a:prstGeom>
          <a:noFill/>
          <a:ln w="9525">
            <a:noFill/>
            <a:miter lim="800000"/>
            <a:headEnd/>
            <a:tailEnd/>
          </a:ln>
          <a:effectLst/>
        </p:spPr>
        <p:txBody>
          <a:bodyPr>
            <a:spAutoFit/>
          </a:bodyPr>
          <a:lstStyle>
            <a:defPPr>
              <a:defRPr lang="pt-BR"/>
            </a:defPPr>
            <a:lvl1pPr algn="l" defTabSz="4114800" rtl="0" fontAlgn="base">
              <a:spcBef>
                <a:spcPct val="0"/>
              </a:spcBef>
              <a:spcAft>
                <a:spcPct val="0"/>
              </a:spcAft>
              <a:defRPr sz="8100" kern="1200">
                <a:solidFill>
                  <a:schemeClr val="tx1"/>
                </a:solidFill>
                <a:latin typeface="Arial" charset="0"/>
                <a:ea typeface="+mn-ea"/>
                <a:cs typeface="Arial" charset="0"/>
              </a:defRPr>
            </a:lvl1pPr>
            <a:lvl2pPr marL="2057400" indent="-1600200" algn="l" defTabSz="4114800" rtl="0" fontAlgn="base">
              <a:spcBef>
                <a:spcPct val="0"/>
              </a:spcBef>
              <a:spcAft>
                <a:spcPct val="0"/>
              </a:spcAft>
              <a:defRPr sz="8100" kern="1200">
                <a:solidFill>
                  <a:schemeClr val="tx1"/>
                </a:solidFill>
                <a:latin typeface="Arial" charset="0"/>
                <a:ea typeface="+mn-ea"/>
                <a:cs typeface="Arial" charset="0"/>
              </a:defRPr>
            </a:lvl2pPr>
            <a:lvl3pPr marL="4114800" indent="-3200400" algn="l" defTabSz="4114800" rtl="0" fontAlgn="base">
              <a:spcBef>
                <a:spcPct val="0"/>
              </a:spcBef>
              <a:spcAft>
                <a:spcPct val="0"/>
              </a:spcAft>
              <a:defRPr sz="8100" kern="1200">
                <a:solidFill>
                  <a:schemeClr val="tx1"/>
                </a:solidFill>
                <a:latin typeface="Arial" charset="0"/>
                <a:ea typeface="+mn-ea"/>
                <a:cs typeface="Arial" charset="0"/>
              </a:defRPr>
            </a:lvl3pPr>
            <a:lvl4pPr marL="6172200" indent="-4800600" algn="l" defTabSz="4114800" rtl="0" fontAlgn="base">
              <a:spcBef>
                <a:spcPct val="0"/>
              </a:spcBef>
              <a:spcAft>
                <a:spcPct val="0"/>
              </a:spcAft>
              <a:defRPr sz="8100" kern="1200">
                <a:solidFill>
                  <a:schemeClr val="tx1"/>
                </a:solidFill>
                <a:latin typeface="Arial" charset="0"/>
                <a:ea typeface="+mn-ea"/>
                <a:cs typeface="Arial" charset="0"/>
              </a:defRPr>
            </a:lvl4pPr>
            <a:lvl5pPr marL="8229600" indent="-6400800" algn="l" defTabSz="4114800" rtl="0" fontAlgn="base">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ctr" eaLnBrk="1" hangingPunct="1"/>
            <a:r>
              <a:rPr lang="en-CA" sz="6000" b="1" dirty="0" smtClean="0">
                <a:solidFill>
                  <a:schemeClr val="accent6">
                    <a:lumMod val="50000"/>
                  </a:schemeClr>
                </a:solidFill>
              </a:rPr>
              <a:t>LIMBAL </a:t>
            </a:r>
            <a:r>
              <a:rPr lang="en-CA" sz="6000" b="1" dirty="0">
                <a:solidFill>
                  <a:schemeClr val="accent6">
                    <a:lumMod val="50000"/>
                  </a:schemeClr>
                </a:solidFill>
              </a:rPr>
              <a:t>NEOVASCULARIZATION  IN GRAFTED CORNEAS EVALUATED BY ANGIOPLEX </a:t>
            </a:r>
            <a:r>
              <a:rPr lang="en-CA" sz="6000" b="1" baseline="30000" dirty="0">
                <a:solidFill>
                  <a:schemeClr val="accent6">
                    <a:lumMod val="50000"/>
                  </a:schemeClr>
                </a:solidFill>
              </a:rPr>
              <a:t>®</a:t>
            </a:r>
            <a:r>
              <a:rPr lang="en-CA" sz="6000" b="1" dirty="0">
                <a:solidFill>
                  <a:schemeClr val="accent6">
                    <a:lumMod val="50000"/>
                  </a:schemeClr>
                </a:solidFill>
              </a:rPr>
              <a:t> OCT ANGIOGRAPHY</a:t>
            </a:r>
            <a:endParaRPr lang="pt-BR" sz="6000" b="1" strike="sngStrike" dirty="0">
              <a:solidFill>
                <a:schemeClr val="accent6">
                  <a:lumMod val="50000"/>
                </a:schemeClr>
              </a:solidFill>
              <a:latin typeface="Arial" pitchFamily="34" charset="0"/>
              <a:cs typeface="Arial" pitchFamily="34" charset="0"/>
            </a:endParaRPr>
          </a:p>
        </p:txBody>
      </p:sp>
      <p:sp>
        <p:nvSpPr>
          <p:cNvPr id="2055" name="Text Box 7"/>
          <p:cNvSpPr txBox="1">
            <a:spLocks noChangeArrowheads="1"/>
          </p:cNvSpPr>
          <p:nvPr/>
        </p:nvSpPr>
        <p:spPr bwMode="auto">
          <a:xfrm>
            <a:off x="3459163" y="6974290"/>
            <a:ext cx="25596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14800">
              <a:lnSpc>
                <a:spcPct val="90000"/>
              </a:lnSpc>
              <a:spcBef>
                <a:spcPts val="3538"/>
              </a:spcBef>
              <a:buFont typeface="Arial" panose="020B0604020202020204" pitchFamily="34" charset="0"/>
              <a:buChar char="•"/>
              <a:defRPr sz="9900">
                <a:solidFill>
                  <a:schemeClr val="tx1"/>
                </a:solidFill>
                <a:latin typeface="Calibri" panose="020F0502020204030204" pitchFamily="34" charset="0"/>
              </a:defRPr>
            </a:lvl1pPr>
            <a:lvl2pPr marL="2057400" indent="-1600200" defTabSz="4114800">
              <a:lnSpc>
                <a:spcPct val="90000"/>
              </a:lnSpc>
              <a:spcBef>
                <a:spcPts val="1775"/>
              </a:spcBef>
              <a:buFont typeface="Arial" panose="020B0604020202020204" pitchFamily="34" charset="0"/>
              <a:buChar char="•"/>
              <a:defRPr sz="8500">
                <a:solidFill>
                  <a:schemeClr val="tx1"/>
                </a:solidFill>
                <a:latin typeface="Calibri" panose="020F0502020204030204" pitchFamily="34" charset="0"/>
              </a:defRPr>
            </a:lvl2pPr>
            <a:lvl3pPr marL="4114800" indent="-3200400" defTabSz="4114800">
              <a:lnSpc>
                <a:spcPct val="90000"/>
              </a:lnSpc>
              <a:spcBef>
                <a:spcPts val="1775"/>
              </a:spcBef>
              <a:buFont typeface="Arial" panose="020B0604020202020204" pitchFamily="34" charset="0"/>
              <a:buChar char="•"/>
              <a:defRPr sz="7000">
                <a:solidFill>
                  <a:schemeClr val="tx1"/>
                </a:solidFill>
                <a:latin typeface="Calibri" panose="020F0502020204030204" pitchFamily="34" charset="0"/>
              </a:defRPr>
            </a:lvl3pPr>
            <a:lvl4pPr marL="6172200" indent="-4800600" defTabSz="4114800">
              <a:lnSpc>
                <a:spcPct val="90000"/>
              </a:lnSpc>
              <a:spcBef>
                <a:spcPts val="1775"/>
              </a:spcBef>
              <a:buFont typeface="Arial" panose="020B0604020202020204" pitchFamily="34" charset="0"/>
              <a:buChar char="•"/>
              <a:defRPr sz="6300">
                <a:solidFill>
                  <a:schemeClr val="tx1"/>
                </a:solidFill>
                <a:latin typeface="Calibri" panose="020F0502020204030204" pitchFamily="34" charset="0"/>
              </a:defRPr>
            </a:lvl4pPr>
            <a:lvl5pPr marL="8229600" indent="-6400800" defTabSz="4114800">
              <a:lnSpc>
                <a:spcPct val="90000"/>
              </a:lnSpc>
              <a:spcBef>
                <a:spcPts val="1775"/>
              </a:spcBef>
              <a:buFont typeface="Arial" panose="020B0604020202020204" pitchFamily="34" charset="0"/>
              <a:buChar char="•"/>
              <a:defRPr sz="6300">
                <a:solidFill>
                  <a:schemeClr val="tx1"/>
                </a:solidFill>
                <a:latin typeface="Calibri" panose="020F0502020204030204" pitchFamily="34" charset="0"/>
              </a:defRPr>
            </a:lvl5pPr>
            <a:lvl6pPr marL="8686800" indent="-6400800" defTabSz="4114800" eaLnBrk="0" fontAlgn="base" hangingPunct="0">
              <a:lnSpc>
                <a:spcPct val="90000"/>
              </a:lnSpc>
              <a:spcBef>
                <a:spcPts val="1775"/>
              </a:spcBef>
              <a:spcAft>
                <a:spcPct val="0"/>
              </a:spcAft>
              <a:buFont typeface="Arial" panose="020B0604020202020204" pitchFamily="34" charset="0"/>
              <a:buChar char="•"/>
              <a:defRPr sz="6300">
                <a:solidFill>
                  <a:schemeClr val="tx1"/>
                </a:solidFill>
                <a:latin typeface="Calibri" panose="020F0502020204030204" pitchFamily="34" charset="0"/>
              </a:defRPr>
            </a:lvl6pPr>
            <a:lvl7pPr marL="9144000" indent="-6400800" defTabSz="4114800" eaLnBrk="0" fontAlgn="base" hangingPunct="0">
              <a:lnSpc>
                <a:spcPct val="90000"/>
              </a:lnSpc>
              <a:spcBef>
                <a:spcPts val="1775"/>
              </a:spcBef>
              <a:spcAft>
                <a:spcPct val="0"/>
              </a:spcAft>
              <a:buFont typeface="Arial" panose="020B0604020202020204" pitchFamily="34" charset="0"/>
              <a:buChar char="•"/>
              <a:defRPr sz="6300">
                <a:solidFill>
                  <a:schemeClr val="tx1"/>
                </a:solidFill>
                <a:latin typeface="Calibri" panose="020F0502020204030204" pitchFamily="34" charset="0"/>
              </a:defRPr>
            </a:lvl7pPr>
            <a:lvl8pPr marL="9601200" indent="-6400800" defTabSz="4114800" eaLnBrk="0" fontAlgn="base" hangingPunct="0">
              <a:lnSpc>
                <a:spcPct val="90000"/>
              </a:lnSpc>
              <a:spcBef>
                <a:spcPts val="1775"/>
              </a:spcBef>
              <a:spcAft>
                <a:spcPct val="0"/>
              </a:spcAft>
              <a:buFont typeface="Arial" panose="020B0604020202020204" pitchFamily="34" charset="0"/>
              <a:buChar char="•"/>
              <a:defRPr sz="6300">
                <a:solidFill>
                  <a:schemeClr val="tx1"/>
                </a:solidFill>
                <a:latin typeface="Calibri" panose="020F0502020204030204" pitchFamily="34" charset="0"/>
              </a:defRPr>
            </a:lvl8pPr>
            <a:lvl9pPr marL="10058400" indent="-6400800" defTabSz="4114800" eaLnBrk="0" fontAlgn="base" hangingPunct="0">
              <a:lnSpc>
                <a:spcPct val="90000"/>
              </a:lnSpc>
              <a:spcBef>
                <a:spcPts val="1775"/>
              </a:spcBef>
              <a:spcAft>
                <a:spcPct val="0"/>
              </a:spcAft>
              <a:buFont typeface="Arial" panose="020B0604020202020204" pitchFamily="34" charset="0"/>
              <a:buChar char="•"/>
              <a:defRPr sz="6300">
                <a:solidFill>
                  <a:schemeClr val="tx1"/>
                </a:solidFill>
                <a:latin typeface="Calibri" panose="020F0502020204030204" pitchFamily="34" charset="0"/>
              </a:defRPr>
            </a:lvl9pPr>
          </a:lstStyle>
          <a:p>
            <a:pPr algn="ctr">
              <a:lnSpc>
                <a:spcPct val="100000"/>
              </a:lnSpc>
              <a:spcBef>
                <a:spcPct val="0"/>
              </a:spcBef>
              <a:buFontTx/>
              <a:buNone/>
            </a:pPr>
            <a:r>
              <a:rPr lang="pt-BR" sz="4000" b="1" dirty="0">
                <a:latin typeface="Arial" panose="020B0604020202020204" pitchFamily="34" charset="0"/>
                <a:cs typeface="Arial" panose="020B0604020202020204" pitchFamily="34" charset="0"/>
              </a:rPr>
              <a:t>Elimar Mayara de Almeida Menegotto, </a:t>
            </a:r>
            <a:r>
              <a:rPr lang="en-US" sz="4000" b="1" dirty="0">
                <a:latin typeface="Arial" panose="020B0604020202020204" pitchFamily="34" charset="0"/>
                <a:cs typeface="Arial" panose="020B0604020202020204" pitchFamily="34" charset="0"/>
              </a:rPr>
              <a:t>Michelle de Lima Farah, </a:t>
            </a:r>
            <a:r>
              <a:rPr lang="en-US" sz="4000" b="1" dirty="0" err="1">
                <a:latin typeface="Arial" panose="020B0604020202020204" pitchFamily="34" charset="0"/>
                <a:cs typeface="Arial" panose="020B0604020202020204" pitchFamily="34" charset="0"/>
              </a:rPr>
              <a:t>Talita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Cristine</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Mizushima</a:t>
            </a:r>
            <a:r>
              <a:rPr lang="en-US" sz="4000" b="1">
                <a:latin typeface="Arial" panose="020B0604020202020204" pitchFamily="34" charset="0"/>
                <a:cs typeface="Arial" panose="020B0604020202020204" pitchFamily="34" charset="0"/>
              </a:rPr>
              <a:t>, </a:t>
            </a:r>
            <a:endParaRPr lang="en-US" sz="4000" b="1" smtClean="0">
              <a:latin typeface="Arial" panose="020B0604020202020204" pitchFamily="34" charset="0"/>
              <a:cs typeface="Arial" panose="020B0604020202020204" pitchFamily="34" charset="0"/>
            </a:endParaRPr>
          </a:p>
          <a:p>
            <a:pPr algn="ctr">
              <a:lnSpc>
                <a:spcPct val="100000"/>
              </a:lnSpc>
              <a:spcBef>
                <a:spcPct val="0"/>
              </a:spcBef>
              <a:buFontTx/>
              <a:buNone/>
            </a:pPr>
            <a:r>
              <a:rPr lang="en-US" sz="4000" b="1" smtClean="0">
                <a:latin typeface="Arial" panose="020B0604020202020204" pitchFamily="34" charset="0"/>
                <a:cs typeface="Arial" panose="020B0604020202020204" pitchFamily="34" charset="0"/>
              </a:rPr>
              <a:t>Claudio </a:t>
            </a:r>
            <a:r>
              <a:rPr lang="en-US" sz="4000" b="1" dirty="0">
                <a:latin typeface="Arial" panose="020B0604020202020204" pitchFamily="34" charset="0"/>
                <a:cs typeface="Arial" panose="020B0604020202020204" pitchFamily="34" charset="0"/>
              </a:rPr>
              <a:t>Mauricio </a:t>
            </a:r>
            <a:r>
              <a:rPr lang="en-US" sz="4000" b="1" dirty="0" err="1">
                <a:latin typeface="Arial" panose="020B0604020202020204" pitchFamily="34" charset="0"/>
                <a:cs typeface="Arial" panose="020B0604020202020204" pitchFamily="34" charset="0"/>
              </a:rPr>
              <a:t>Zett</a:t>
            </a:r>
            <a:r>
              <a:rPr lang="en-US" sz="4000" b="1" dirty="0">
                <a:latin typeface="Arial" panose="020B0604020202020204" pitchFamily="34" charset="0"/>
                <a:cs typeface="Arial" panose="020B0604020202020204" pitchFamily="34" charset="0"/>
              </a:rPr>
              <a:t> Lobos, Ana Luisa </a:t>
            </a:r>
            <a:r>
              <a:rPr lang="en-US" sz="4000" b="1" dirty="0" err="1">
                <a:latin typeface="Arial" panose="020B0604020202020204" pitchFamily="34" charset="0"/>
                <a:cs typeface="Arial" panose="020B0604020202020204" pitchFamily="34" charset="0"/>
              </a:rPr>
              <a:t>Hofling</a:t>
            </a:r>
            <a:r>
              <a:rPr lang="en-US" sz="4000" b="1" dirty="0">
                <a:latin typeface="Arial" panose="020B0604020202020204" pitchFamily="34" charset="0"/>
                <a:cs typeface="Arial" panose="020B0604020202020204" pitchFamily="34" charset="0"/>
              </a:rPr>
              <a:t>-Lima</a:t>
            </a:r>
            <a:endParaRPr lang="pt-BR" sz="4000" b="1" dirty="0">
              <a:latin typeface="Arial" panose="020B0604020202020204" pitchFamily="34" charset="0"/>
              <a:cs typeface="Arial" panose="020B0604020202020204" pitchFamily="34" charset="0"/>
            </a:endParaRPr>
          </a:p>
        </p:txBody>
      </p:sp>
      <p:sp>
        <p:nvSpPr>
          <p:cNvPr id="8" name="Text Box 10"/>
          <p:cNvSpPr txBox="1">
            <a:spLocks noChangeArrowheads="1"/>
          </p:cNvSpPr>
          <p:nvPr/>
        </p:nvSpPr>
        <p:spPr bwMode="auto">
          <a:xfrm>
            <a:off x="1109958" y="9701748"/>
            <a:ext cx="14339292" cy="21205805"/>
          </a:xfrm>
          <a:prstGeom prst="rect">
            <a:avLst/>
          </a:prstGeom>
          <a:noFill/>
          <a:ln w="9525">
            <a:noFill/>
            <a:miter lim="800000"/>
            <a:headEnd/>
            <a:tailEnd/>
          </a:ln>
        </p:spPr>
        <p:txBody>
          <a:bodyPr>
            <a:spAutoFit/>
          </a:bodyPr>
          <a:lstStyle>
            <a:defPPr>
              <a:defRPr lang="pt-BR"/>
            </a:defPPr>
            <a:lvl1pPr algn="l" defTabSz="4114800" rtl="0" fontAlgn="base">
              <a:spcBef>
                <a:spcPct val="0"/>
              </a:spcBef>
              <a:spcAft>
                <a:spcPct val="0"/>
              </a:spcAft>
              <a:defRPr sz="8100" kern="1200">
                <a:solidFill>
                  <a:schemeClr val="tx1"/>
                </a:solidFill>
                <a:latin typeface="Arial" charset="0"/>
                <a:ea typeface="+mn-ea"/>
                <a:cs typeface="Arial" charset="0"/>
              </a:defRPr>
            </a:lvl1pPr>
            <a:lvl2pPr marL="2057400" indent="-1600200" algn="l" defTabSz="4114800" rtl="0" fontAlgn="base">
              <a:spcBef>
                <a:spcPct val="0"/>
              </a:spcBef>
              <a:spcAft>
                <a:spcPct val="0"/>
              </a:spcAft>
              <a:defRPr sz="8100" kern="1200">
                <a:solidFill>
                  <a:schemeClr val="tx1"/>
                </a:solidFill>
                <a:latin typeface="Arial" charset="0"/>
                <a:ea typeface="+mn-ea"/>
                <a:cs typeface="Arial" charset="0"/>
              </a:defRPr>
            </a:lvl2pPr>
            <a:lvl3pPr marL="4114800" indent="-3200400" algn="l" defTabSz="4114800" rtl="0" fontAlgn="base">
              <a:spcBef>
                <a:spcPct val="0"/>
              </a:spcBef>
              <a:spcAft>
                <a:spcPct val="0"/>
              </a:spcAft>
              <a:defRPr sz="8100" kern="1200">
                <a:solidFill>
                  <a:schemeClr val="tx1"/>
                </a:solidFill>
                <a:latin typeface="Arial" charset="0"/>
                <a:ea typeface="+mn-ea"/>
                <a:cs typeface="Arial" charset="0"/>
              </a:defRPr>
            </a:lvl3pPr>
            <a:lvl4pPr marL="6172200" indent="-4800600" algn="l" defTabSz="4114800" rtl="0" fontAlgn="base">
              <a:spcBef>
                <a:spcPct val="0"/>
              </a:spcBef>
              <a:spcAft>
                <a:spcPct val="0"/>
              </a:spcAft>
              <a:defRPr sz="8100" kern="1200">
                <a:solidFill>
                  <a:schemeClr val="tx1"/>
                </a:solidFill>
                <a:latin typeface="Arial" charset="0"/>
                <a:ea typeface="+mn-ea"/>
                <a:cs typeface="Arial" charset="0"/>
              </a:defRPr>
            </a:lvl4pPr>
            <a:lvl5pPr marL="8229600" indent="-6400800" algn="l" defTabSz="4114800" rtl="0" fontAlgn="base">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a:spcBef>
                <a:spcPts val="1800"/>
              </a:spcBef>
              <a:spcAft>
                <a:spcPts val="600"/>
              </a:spcAft>
              <a:defRPr/>
            </a:pPr>
            <a:r>
              <a:rPr lang="pt-BR" sz="4400" b="1" dirty="0" err="1" smtClean="0">
                <a:solidFill>
                  <a:srgbClr val="2E471D"/>
                </a:solidFill>
                <a:latin typeface="Arial" pitchFamily="34" charset="0"/>
                <a:cs typeface="Arial" pitchFamily="34" charset="0"/>
              </a:rPr>
              <a:t>Introdution</a:t>
            </a:r>
            <a:endParaRPr lang="pt-BR" sz="4400" b="1" dirty="0" smtClean="0">
              <a:solidFill>
                <a:srgbClr val="2E471D"/>
              </a:solidFill>
              <a:latin typeface="Arial" pitchFamily="34" charset="0"/>
              <a:cs typeface="Arial" pitchFamily="34" charset="0"/>
            </a:endParaRPr>
          </a:p>
          <a:p>
            <a:pPr algn="just">
              <a:spcBef>
                <a:spcPts val="1800"/>
              </a:spcBef>
              <a:spcAft>
                <a:spcPts val="0"/>
              </a:spcAft>
              <a:defRPr/>
            </a:pPr>
            <a:r>
              <a:rPr lang="en-US" sz="4400" dirty="0">
                <a:latin typeface="Arial" pitchFamily="34" charset="0"/>
                <a:cs typeface="Arial" pitchFamily="34" charset="0"/>
              </a:rPr>
              <a:t>The noninvasive image of anterior segment vascularization is still limited to the photograph of the slit lamp. Optical coherence tomography (OCTA) angiography has been widely used in the study of retinal and </a:t>
            </a:r>
            <a:r>
              <a:rPr lang="en-US" sz="4400" dirty="0" err="1">
                <a:latin typeface="Arial" pitchFamily="34" charset="0"/>
                <a:cs typeface="Arial" pitchFamily="34" charset="0"/>
              </a:rPr>
              <a:t>choroidal</a:t>
            </a:r>
            <a:r>
              <a:rPr lang="en-US" sz="4400" dirty="0">
                <a:latin typeface="Arial" pitchFamily="34" charset="0"/>
                <a:cs typeface="Arial" pitchFamily="34" charset="0"/>
              </a:rPr>
              <a:t> vessels, but corneal use is recent. To allow the capture of anterior segment angiography images, adaptations are necessary in the currently available equipment</a:t>
            </a:r>
            <a:r>
              <a:rPr lang="en-US" sz="4400" dirty="0" smtClean="0">
                <a:latin typeface="Arial" pitchFamily="34" charset="0"/>
                <a:cs typeface="Arial" pitchFamily="34" charset="0"/>
              </a:rPr>
              <a:t>.</a:t>
            </a:r>
            <a:endParaRPr lang="pt-BR" sz="4400" dirty="0">
              <a:latin typeface="Arial" pitchFamily="34" charset="0"/>
              <a:cs typeface="Arial" pitchFamily="34" charset="0"/>
            </a:endParaRPr>
          </a:p>
          <a:p>
            <a:pPr algn="just">
              <a:spcBef>
                <a:spcPts val="1800"/>
              </a:spcBef>
              <a:spcAft>
                <a:spcPts val="0"/>
              </a:spcAft>
              <a:defRPr/>
            </a:pPr>
            <a:endParaRPr lang="pt-BR" sz="4400" b="1" dirty="0" smtClean="0">
              <a:solidFill>
                <a:schemeClr val="accent2">
                  <a:lumMod val="75000"/>
                </a:schemeClr>
              </a:solidFill>
              <a:latin typeface="Arial" pitchFamily="34" charset="0"/>
              <a:cs typeface="Arial" pitchFamily="34" charset="0"/>
            </a:endParaRPr>
          </a:p>
          <a:p>
            <a:pPr algn="just">
              <a:spcBef>
                <a:spcPts val="1800"/>
              </a:spcBef>
              <a:spcAft>
                <a:spcPts val="0"/>
              </a:spcAft>
              <a:defRPr/>
            </a:pPr>
            <a:r>
              <a:rPr lang="pt-BR" sz="4400" b="1" dirty="0" err="1" smtClean="0">
                <a:solidFill>
                  <a:schemeClr val="accent6">
                    <a:lumMod val="50000"/>
                  </a:schemeClr>
                </a:solidFill>
                <a:latin typeface="Arial" pitchFamily="34" charset="0"/>
                <a:cs typeface="Arial" pitchFamily="34" charset="0"/>
              </a:rPr>
              <a:t>Purpose</a:t>
            </a:r>
            <a:endParaRPr lang="pt-BR" sz="4400" b="1" dirty="0" smtClean="0">
              <a:solidFill>
                <a:schemeClr val="accent6">
                  <a:lumMod val="50000"/>
                </a:schemeClr>
              </a:solidFill>
              <a:latin typeface="Arial" pitchFamily="34" charset="0"/>
              <a:cs typeface="Arial" pitchFamily="34" charset="0"/>
            </a:endParaRPr>
          </a:p>
          <a:p>
            <a:pPr algn="just">
              <a:spcBef>
                <a:spcPts val="1800"/>
              </a:spcBef>
              <a:spcAft>
                <a:spcPts val="0"/>
              </a:spcAft>
            </a:pPr>
            <a:r>
              <a:rPr lang="en-CA" sz="4400" dirty="0"/>
              <a:t>To evaluate the Anterior Segment Optical Coherence Tomography Angiography </a:t>
            </a:r>
            <a:r>
              <a:rPr lang="pt-BR" sz="4400" dirty="0" err="1"/>
              <a:t>to</a:t>
            </a:r>
            <a:r>
              <a:rPr lang="pt-BR" sz="4400" dirty="0"/>
              <a:t> </a:t>
            </a:r>
            <a:r>
              <a:rPr lang="pt-BR" sz="4400" dirty="0" err="1"/>
              <a:t>study</a:t>
            </a:r>
            <a:r>
              <a:rPr lang="pt-BR" sz="4400" dirty="0"/>
              <a:t> </a:t>
            </a:r>
            <a:r>
              <a:rPr lang="pt-BR" sz="4400" dirty="0" err="1"/>
              <a:t>limbal</a:t>
            </a:r>
            <a:r>
              <a:rPr lang="pt-BR" sz="4400" dirty="0"/>
              <a:t> </a:t>
            </a:r>
            <a:r>
              <a:rPr lang="pt-BR" sz="4400" dirty="0" err="1"/>
              <a:t>neovascularization</a:t>
            </a:r>
            <a:r>
              <a:rPr lang="pt-BR" sz="4400" dirty="0"/>
              <a:t> in </a:t>
            </a:r>
            <a:r>
              <a:rPr lang="pt-BR" sz="4400" dirty="0" err="1"/>
              <a:t>grafted</a:t>
            </a:r>
            <a:r>
              <a:rPr lang="pt-BR" sz="4400" dirty="0"/>
              <a:t> </a:t>
            </a:r>
            <a:r>
              <a:rPr lang="pt-BR" sz="4400" dirty="0" err="1" smtClean="0"/>
              <a:t>corneas</a:t>
            </a:r>
            <a:r>
              <a:rPr lang="pt-BR" sz="4400" dirty="0"/>
              <a:t>.</a:t>
            </a:r>
            <a:endParaRPr lang="pt-BR" sz="4400" dirty="0" smtClean="0"/>
          </a:p>
          <a:p>
            <a:pPr algn="just">
              <a:spcBef>
                <a:spcPts val="1800"/>
              </a:spcBef>
              <a:spcAft>
                <a:spcPts val="0"/>
              </a:spcAft>
            </a:pPr>
            <a:endParaRPr lang="pt-BR" sz="4400" b="1" dirty="0" smtClean="0">
              <a:solidFill>
                <a:schemeClr val="accent2">
                  <a:lumMod val="75000"/>
                </a:schemeClr>
              </a:solidFill>
              <a:latin typeface="Arial" pitchFamily="34" charset="0"/>
              <a:cs typeface="Arial" pitchFamily="34" charset="0"/>
            </a:endParaRPr>
          </a:p>
          <a:p>
            <a:pPr algn="just">
              <a:spcBef>
                <a:spcPts val="1800"/>
              </a:spcBef>
              <a:spcAft>
                <a:spcPts val="0"/>
              </a:spcAft>
              <a:defRPr/>
            </a:pPr>
            <a:r>
              <a:rPr lang="pt-BR" sz="4400" b="1" dirty="0" err="1" smtClean="0">
                <a:solidFill>
                  <a:srgbClr val="2E471D"/>
                </a:solidFill>
                <a:latin typeface="Arial" pitchFamily="34" charset="0"/>
                <a:cs typeface="Arial" pitchFamily="34" charset="0"/>
              </a:rPr>
              <a:t>Methods</a:t>
            </a:r>
            <a:endParaRPr lang="en-US" sz="4400" b="1" dirty="0" smtClean="0">
              <a:solidFill>
                <a:srgbClr val="2E471D"/>
              </a:solidFill>
              <a:latin typeface="Arial" pitchFamily="34" charset="0"/>
              <a:cs typeface="Arial" pitchFamily="34" charset="0"/>
            </a:endParaRPr>
          </a:p>
          <a:p>
            <a:pPr algn="just" eaLnBrk="1" hangingPunct="1">
              <a:spcBef>
                <a:spcPts val="1800"/>
              </a:spcBef>
              <a:spcAft>
                <a:spcPts val="0"/>
              </a:spcAft>
              <a:defRPr/>
            </a:pPr>
            <a:r>
              <a:rPr lang="en-US" sz="4400" dirty="0"/>
              <a:t>Case series including 17 eyes of 12 patients from the </a:t>
            </a:r>
            <a:r>
              <a:rPr lang="en-US" sz="4400" dirty="0" err="1"/>
              <a:t>Escola</a:t>
            </a:r>
            <a:r>
              <a:rPr lang="en-US" sz="4400" dirty="0"/>
              <a:t> </a:t>
            </a:r>
            <a:r>
              <a:rPr lang="en-US" sz="4400" dirty="0" err="1"/>
              <a:t>Paulista</a:t>
            </a:r>
            <a:r>
              <a:rPr lang="en-US" sz="4400" dirty="0"/>
              <a:t> de </a:t>
            </a:r>
            <a:r>
              <a:rPr lang="en-US" sz="4400" dirty="0" err="1"/>
              <a:t>Medicina</a:t>
            </a:r>
            <a:r>
              <a:rPr lang="en-US" sz="4400" dirty="0"/>
              <a:t> - UNIFESP and the Centro </a:t>
            </a:r>
            <a:r>
              <a:rPr lang="en-US" sz="4400" dirty="0" err="1"/>
              <a:t>Oftalmológico</a:t>
            </a:r>
            <a:r>
              <a:rPr lang="en-US" sz="4400" dirty="0"/>
              <a:t> São Paulo</a:t>
            </a:r>
            <a:r>
              <a:rPr lang="en-US" sz="4400" dirty="0" smtClean="0"/>
              <a:t>. The patients included had a history of corneal transplantation with limbic neovascularization detected by </a:t>
            </a:r>
            <a:r>
              <a:rPr lang="en-US" sz="4400" dirty="0" err="1" smtClean="0"/>
              <a:t>biomicroscopy</a:t>
            </a:r>
            <a:r>
              <a:rPr lang="en-US" sz="4400" dirty="0" smtClean="0"/>
              <a:t> and were submitted to examination by optical coherence tomography angiography (OCT-A) Images of the four quadrants (nasal, temporal, inferior and superior) of the eye under study were obtained by the </a:t>
            </a:r>
            <a:r>
              <a:rPr lang="en-US" sz="4400" dirty="0" err="1" smtClean="0"/>
              <a:t>Angioplex</a:t>
            </a:r>
            <a:r>
              <a:rPr lang="en-CA" sz="4400" b="1" baseline="30000" dirty="0" smtClean="0"/>
              <a:t>®</a:t>
            </a:r>
            <a:r>
              <a:rPr lang="en-US" sz="4400" dirty="0" smtClean="0"/>
              <a:t> system </a:t>
            </a:r>
            <a:r>
              <a:rPr lang="en-US" sz="4400" dirty="0" smtClean="0">
                <a:solidFill>
                  <a:schemeClr val="bg1"/>
                </a:solidFill>
              </a:rPr>
              <a:t>of </a:t>
            </a:r>
            <a:endParaRPr lang="pt-BR" sz="4400" dirty="0" smtClean="0">
              <a:solidFill>
                <a:schemeClr val="bg1"/>
              </a:solidFill>
              <a:latin typeface="Arial" pitchFamily="34" charset="0"/>
              <a:cs typeface="Arial" pitchFamily="34" charset="0"/>
            </a:endParaRPr>
          </a:p>
          <a:p>
            <a:pPr algn="just">
              <a:spcBef>
                <a:spcPts val="1800"/>
              </a:spcBef>
              <a:spcAft>
                <a:spcPts val="0"/>
              </a:spcAft>
              <a:defRPr/>
            </a:pPr>
            <a:endParaRPr lang="pt-BR" sz="4400" dirty="0" smtClean="0">
              <a:latin typeface="Arial" pitchFamily="34" charset="0"/>
              <a:cs typeface="Arial" pitchFamily="34" charset="0"/>
            </a:endParaRPr>
          </a:p>
          <a:p>
            <a:pPr algn="just">
              <a:spcBef>
                <a:spcPts val="1800"/>
              </a:spcBef>
              <a:spcAft>
                <a:spcPts val="0"/>
              </a:spcAft>
              <a:defRPr/>
            </a:pPr>
            <a:endParaRPr lang="pt-BR" sz="4400" dirty="0">
              <a:latin typeface="Arial" pitchFamily="34" charset="0"/>
              <a:cs typeface="Arial" pitchFamily="34" charset="0"/>
            </a:endParaRPr>
          </a:p>
        </p:txBody>
      </p:sp>
      <p:pic>
        <p:nvPicPr>
          <p:cNvPr id="2064" name="Picture 2"/>
          <p:cNvPicPr>
            <a:picLocks noChangeAspect="1" noChangeArrowheads="1"/>
          </p:cNvPicPr>
          <p:nvPr/>
        </p:nvPicPr>
        <p:blipFill>
          <a:blip r:embed="rId5">
            <a:extLst>
              <a:ext uri="{28A0092B-C50C-407E-A947-70E740481C1C}">
                <a14:useLocalDpi xmlns:a14="http://schemas.microsoft.com/office/drawing/2010/main" val="0"/>
              </a:ext>
            </a:extLst>
          </a:blip>
          <a:srcRect l="30191" t="24828" r="57870" b="52071"/>
          <a:stretch>
            <a:fillRect/>
          </a:stretch>
        </p:blipFill>
        <p:spPr bwMode="auto">
          <a:xfrm>
            <a:off x="12033250" y="1038225"/>
            <a:ext cx="20716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p:cNvPicPr>
            <a:picLocks noChangeAspect="1"/>
          </p:cNvPicPr>
          <p:nvPr/>
        </p:nvPicPr>
        <p:blipFill rotWithShape="1">
          <a:blip r:embed="rId6"/>
          <a:srcRect t="58435"/>
          <a:stretch/>
        </p:blipFill>
        <p:spPr>
          <a:xfrm>
            <a:off x="14101883" y="1077913"/>
            <a:ext cx="5530850" cy="2175361"/>
          </a:xfrm>
          <a:prstGeom prst="rect">
            <a:avLst/>
          </a:prstGeom>
        </p:spPr>
      </p:pic>
      <p:pic>
        <p:nvPicPr>
          <p:cNvPr id="20" name="Imagem 24"/>
          <p:cNvPicPr>
            <a:picLocks noChangeAspect="1"/>
          </p:cNvPicPr>
          <p:nvPr/>
        </p:nvPicPr>
        <p:blipFill>
          <a:blip r:embed="rId7">
            <a:extLst>
              <a:ext uri="{28A0092B-C50C-407E-A947-70E740481C1C}">
                <a14:useLocalDpi xmlns:a14="http://schemas.microsoft.com/office/drawing/2010/main" val="0"/>
              </a:ext>
            </a:extLst>
          </a:blip>
          <a:srcRect l="28886" t="5537" r="2885"/>
          <a:stretch>
            <a:fillRect/>
          </a:stretch>
        </p:blipFill>
        <p:spPr bwMode="auto">
          <a:xfrm>
            <a:off x="1640679" y="29922308"/>
            <a:ext cx="13277850" cy="1103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Espaço Reservado para Conteúdo 4"/>
          <p:cNvPicPr>
            <a:picLocks noChangeAspect="1"/>
          </p:cNvPicPr>
          <p:nvPr/>
        </p:nvPicPr>
        <p:blipFill>
          <a:blip r:embed="rId8">
            <a:extLst>
              <a:ext uri="{28A0092B-C50C-407E-A947-70E740481C1C}">
                <a14:useLocalDpi xmlns:a14="http://schemas.microsoft.com/office/drawing/2010/main" val="0"/>
              </a:ext>
            </a:extLst>
          </a:blip>
          <a:srcRect l="26854" t="26314" r="27684" b="29723"/>
          <a:stretch>
            <a:fillRect/>
          </a:stretch>
        </p:blipFill>
        <p:spPr bwMode="auto">
          <a:xfrm>
            <a:off x="8703466" y="36412008"/>
            <a:ext cx="5976938"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m 26"/>
          <p:cNvPicPr>
            <a:picLocks noChangeAspect="1"/>
          </p:cNvPicPr>
          <p:nvPr/>
        </p:nvPicPr>
        <p:blipFill>
          <a:blip r:embed="rId9">
            <a:extLst>
              <a:ext uri="{28A0092B-C50C-407E-A947-70E740481C1C}">
                <a14:useLocalDpi xmlns:a14="http://schemas.microsoft.com/office/drawing/2010/main" val="0"/>
              </a:ext>
            </a:extLst>
          </a:blip>
          <a:srcRect l="29182" t="5853" r="2571"/>
          <a:stretch>
            <a:fillRect/>
          </a:stretch>
        </p:blipFill>
        <p:spPr bwMode="auto">
          <a:xfrm>
            <a:off x="16987838" y="29929116"/>
            <a:ext cx="13277850" cy="1095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27"/>
          <p:cNvPicPr>
            <a:picLocks noChangeAspect="1"/>
          </p:cNvPicPr>
          <p:nvPr/>
        </p:nvPicPr>
        <p:blipFill>
          <a:blip r:embed="rId10">
            <a:extLst>
              <a:ext uri="{28A0092B-C50C-407E-A947-70E740481C1C}">
                <a14:useLocalDpi xmlns:a14="http://schemas.microsoft.com/office/drawing/2010/main" val="0"/>
              </a:ext>
            </a:extLst>
          </a:blip>
          <a:srcRect l="11029" t="14706"/>
          <a:stretch>
            <a:fillRect/>
          </a:stretch>
        </p:blipFill>
        <p:spPr bwMode="auto">
          <a:xfrm>
            <a:off x="24050625" y="36350554"/>
            <a:ext cx="60086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6457363" y="9701748"/>
            <a:ext cx="14338800" cy="17727930"/>
          </a:xfrm>
          <a:prstGeom prst="rect">
            <a:avLst/>
          </a:prstGeom>
        </p:spPr>
        <p:txBody>
          <a:bodyPr wrap="square">
            <a:spAutoFit/>
          </a:bodyPr>
          <a:lstStyle/>
          <a:p>
            <a:pPr algn="just">
              <a:spcBef>
                <a:spcPts val="1800"/>
              </a:spcBef>
              <a:spcAft>
                <a:spcPts val="0"/>
              </a:spcAft>
              <a:defRPr/>
            </a:pPr>
            <a:r>
              <a:rPr lang="en-US" sz="4400" dirty="0" smtClean="0"/>
              <a:t>of the Cirrus </a:t>
            </a:r>
            <a:r>
              <a:rPr lang="en-US" sz="4400" dirty="0"/>
              <a:t>HD-OCT 5000 device (Carl Zeiss, California, USA), with a specific power lens +10.00 adapted, specially developed to allow documentation of corneal neovascularization. The quality of the images in the different quadrants studied as well as the possibility of documentation of the depth of the vessels was analyzed.</a:t>
            </a:r>
            <a:endParaRPr lang="pt-BR" altLang="pt-BR" sz="4400" dirty="0"/>
          </a:p>
          <a:p>
            <a:pPr algn="just">
              <a:spcBef>
                <a:spcPts val="1800"/>
              </a:spcBef>
              <a:spcAft>
                <a:spcPts val="0"/>
              </a:spcAft>
              <a:defRPr/>
            </a:pPr>
            <a:endParaRPr lang="pt-BR" sz="4400" b="1" dirty="0" smtClean="0">
              <a:solidFill>
                <a:srgbClr val="2E471D"/>
              </a:solidFill>
              <a:cs typeface="Arial" pitchFamily="34" charset="0"/>
            </a:endParaRPr>
          </a:p>
          <a:p>
            <a:pPr algn="just">
              <a:spcBef>
                <a:spcPts val="1800"/>
              </a:spcBef>
              <a:spcAft>
                <a:spcPts val="0"/>
              </a:spcAft>
              <a:defRPr/>
            </a:pPr>
            <a:r>
              <a:rPr lang="pt-BR" sz="4400" b="1" dirty="0" err="1" smtClean="0">
                <a:solidFill>
                  <a:srgbClr val="2E471D"/>
                </a:solidFill>
                <a:cs typeface="Arial" pitchFamily="34" charset="0"/>
              </a:rPr>
              <a:t>Results</a:t>
            </a:r>
            <a:endParaRPr lang="pt-BR" sz="4400" b="1" dirty="0">
              <a:solidFill>
                <a:srgbClr val="2E471D"/>
              </a:solidFill>
              <a:cs typeface="Arial" pitchFamily="34" charset="0"/>
            </a:endParaRPr>
          </a:p>
          <a:p>
            <a:pPr algn="just">
              <a:spcBef>
                <a:spcPts val="1800"/>
              </a:spcBef>
              <a:spcAft>
                <a:spcPts val="0"/>
              </a:spcAft>
            </a:pPr>
            <a:r>
              <a:rPr lang="en-CA" sz="4400" dirty="0" smtClean="0"/>
              <a:t>The use of the lens adapted to the CIRRUS equipment allowed the documentation of OCTA vascularization in all corneas studied in the four quadrants with good quality, including the normal vascular arcade and the vessels that penetrate the </a:t>
            </a:r>
            <a:r>
              <a:rPr lang="en-CA" sz="4400" dirty="0" err="1" smtClean="0"/>
              <a:t>limbal</a:t>
            </a:r>
            <a:r>
              <a:rPr lang="en-CA" sz="4400" dirty="0" smtClean="0"/>
              <a:t> area and the transplanted cornea. The examination also allowed to define the depth and the extension of the </a:t>
            </a:r>
            <a:r>
              <a:rPr lang="en-CA" sz="4400" dirty="0" err="1" smtClean="0"/>
              <a:t>neovascular</a:t>
            </a:r>
            <a:r>
              <a:rPr lang="en-CA" sz="4400" dirty="0" smtClean="0"/>
              <a:t> area with details.</a:t>
            </a:r>
          </a:p>
          <a:p>
            <a:pPr algn="just">
              <a:spcBef>
                <a:spcPts val="1800"/>
              </a:spcBef>
              <a:spcAft>
                <a:spcPts val="0"/>
              </a:spcAft>
              <a:defRPr/>
            </a:pPr>
            <a:endParaRPr lang="pt-BR" sz="4400" b="1" dirty="0">
              <a:solidFill>
                <a:schemeClr val="accent2">
                  <a:lumMod val="75000"/>
                </a:schemeClr>
              </a:solidFill>
              <a:cs typeface="Arial" pitchFamily="34" charset="0"/>
            </a:endParaRPr>
          </a:p>
          <a:p>
            <a:pPr algn="just">
              <a:spcBef>
                <a:spcPts val="1800"/>
              </a:spcBef>
              <a:spcAft>
                <a:spcPts val="0"/>
              </a:spcAft>
              <a:defRPr/>
            </a:pPr>
            <a:r>
              <a:rPr lang="pt-BR" sz="4400" b="1" dirty="0" err="1">
                <a:solidFill>
                  <a:schemeClr val="accent6">
                    <a:lumMod val="50000"/>
                  </a:schemeClr>
                </a:solidFill>
                <a:cs typeface="Arial" pitchFamily="34" charset="0"/>
              </a:rPr>
              <a:t>Conclusion</a:t>
            </a:r>
            <a:endParaRPr lang="en-US" sz="4400" b="1" dirty="0">
              <a:solidFill>
                <a:schemeClr val="accent6">
                  <a:lumMod val="50000"/>
                </a:schemeClr>
              </a:solidFill>
              <a:cs typeface="Arial" pitchFamily="34" charset="0"/>
            </a:endParaRPr>
          </a:p>
          <a:p>
            <a:pPr algn="just" eaLnBrk="1" hangingPunct="1">
              <a:spcBef>
                <a:spcPts val="1800"/>
              </a:spcBef>
              <a:spcAft>
                <a:spcPts val="0"/>
              </a:spcAft>
              <a:defRPr/>
            </a:pPr>
            <a:r>
              <a:rPr lang="en-US" sz="4400" dirty="0"/>
              <a:t>Documentation of corneal neovascularization in patients with corneal penetrant </a:t>
            </a:r>
            <a:r>
              <a:rPr lang="en-US" sz="4400" dirty="0" err="1"/>
              <a:t>keratoplasty</a:t>
            </a:r>
            <a:r>
              <a:rPr lang="en-US" sz="4400" dirty="0"/>
              <a:t> with Cirrus Equipment adapted with the +10.00 lens was adequate to accurately delineate vessels without the need for contrast injection or contact.</a:t>
            </a:r>
            <a:endParaRPr lang="pt-BR" altLang="pt-BR"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TotalTime>
  <Words>353</Words>
  <Application>Microsoft Office PowerPoint</Application>
  <PresentationFormat>Personalizar</PresentationFormat>
  <Paragraphs>18</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Design padrão</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reginass</dc:creator>
  <cp:lastModifiedBy>Elimar Menegotto</cp:lastModifiedBy>
  <cp:revision>16</cp:revision>
  <dcterms:created xsi:type="dcterms:W3CDTF">2011-04-15T18:40:19Z</dcterms:created>
  <dcterms:modified xsi:type="dcterms:W3CDTF">2019-01-18T21:13:01Z</dcterms:modified>
</cp:coreProperties>
</file>