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A0EB6AA-BFB7-7044-A74C-9FAAA4DCD3A4}">
          <p14:sldIdLst>
            <p14:sldId id="257"/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448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5A636-BC90-A649-A043-E584CA87C690}" type="datetimeFigureOut">
              <a:rPr lang="en-US" smtClean="0"/>
              <a:t>18/01/19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FBE80-3E80-884F-8127-1B22C2C08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34930"/>
            <a:ext cx="8229600" cy="64216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NEOPLASIA INTRAEPITELIAL C</a:t>
            </a:r>
            <a:r>
              <a:rPr lang="en-US" sz="3600" dirty="0" smtClean="0"/>
              <a:t>ÓRNEO-</a:t>
            </a:r>
            <a:r>
              <a:rPr lang="en-US" sz="3600" dirty="0" smtClean="0"/>
              <a:t>CONJUNTIVAL</a:t>
            </a:r>
            <a:endParaRPr lang="en-US" sz="3600" dirty="0"/>
          </a:p>
        </p:txBody>
      </p:sp>
      <p:sp>
        <p:nvSpPr>
          <p:cNvPr id="11" name="Vertical Text Placeholder 10"/>
          <p:cNvSpPr>
            <a:spLocks noGrp="1"/>
          </p:cNvSpPr>
          <p:nvPr>
            <p:ph type="body" orient="vert" idx="1"/>
          </p:nvPr>
        </p:nvSpPr>
        <p:spPr>
          <a:xfrm>
            <a:off x="457200" y="1166217"/>
            <a:ext cx="8463776" cy="4066128"/>
          </a:xfrm>
        </p:spPr>
        <p:txBody>
          <a:bodyPr vert="horz">
            <a:normAutofit fontScale="85000" lnSpcReduction="20000"/>
          </a:bodyPr>
          <a:lstStyle/>
          <a:p>
            <a:pPr marL="0" indent="0">
              <a:buNone/>
            </a:pPr>
            <a:r>
              <a:rPr lang="en-US" sz="2600" dirty="0" err="1" smtClean="0"/>
              <a:t>Caso</a:t>
            </a:r>
            <a:r>
              <a:rPr lang="en-US" sz="2600" dirty="0" smtClean="0"/>
              <a:t> de um </a:t>
            </a:r>
            <a:r>
              <a:rPr lang="en-US" sz="2600" dirty="0" err="1" smtClean="0"/>
              <a:t>paciente</a:t>
            </a:r>
            <a:r>
              <a:rPr lang="en-US" sz="2600" dirty="0" smtClean="0"/>
              <a:t> </a:t>
            </a:r>
            <a:r>
              <a:rPr lang="en-US" sz="2600" dirty="0" err="1" smtClean="0"/>
              <a:t>masculino</a:t>
            </a:r>
            <a:r>
              <a:rPr lang="en-US" sz="2600" dirty="0" smtClean="0"/>
              <a:t>, 73anos.</a:t>
            </a:r>
          </a:p>
          <a:p>
            <a:pPr marL="0" indent="0">
              <a:buNone/>
            </a:pPr>
            <a:r>
              <a:rPr lang="en-US" sz="2600" dirty="0" err="1" smtClean="0"/>
              <a:t>Queixa</a:t>
            </a:r>
            <a:r>
              <a:rPr lang="en-US" sz="2600" dirty="0" smtClean="0"/>
              <a:t>: </a:t>
            </a:r>
            <a:r>
              <a:rPr lang="en-US" sz="2600" dirty="0" err="1" smtClean="0"/>
              <a:t>Encaminhado</a:t>
            </a:r>
            <a:r>
              <a:rPr lang="en-US" sz="2600" dirty="0" smtClean="0"/>
              <a:t> </a:t>
            </a:r>
            <a:r>
              <a:rPr lang="en-US" sz="2600" dirty="0" err="1" smtClean="0"/>
              <a:t>para</a:t>
            </a:r>
            <a:r>
              <a:rPr lang="en-US" sz="2600" dirty="0" smtClean="0"/>
              <a:t> </a:t>
            </a:r>
            <a:r>
              <a:rPr lang="en-US" sz="2600" dirty="0" err="1" smtClean="0"/>
              <a:t>avalia</a:t>
            </a:r>
            <a:r>
              <a:rPr lang="en-US" sz="2600" dirty="0" err="1" smtClean="0"/>
              <a:t>ção</a:t>
            </a:r>
            <a:r>
              <a:rPr lang="en-US" sz="2600" dirty="0" smtClean="0"/>
              <a:t> da </a:t>
            </a:r>
            <a:r>
              <a:rPr lang="en-US" sz="2600" dirty="0" err="1" smtClean="0"/>
              <a:t>córnea.Paciente</a:t>
            </a:r>
            <a:r>
              <a:rPr lang="en-US" sz="2600" dirty="0" smtClean="0"/>
              <a:t> </a:t>
            </a:r>
            <a:r>
              <a:rPr lang="en-US" sz="2600" dirty="0" err="1" smtClean="0"/>
              <a:t>queixa</a:t>
            </a:r>
            <a:r>
              <a:rPr lang="en-US" sz="2600" dirty="0" smtClean="0"/>
              <a:t> de </a:t>
            </a:r>
            <a:r>
              <a:rPr lang="en-US" sz="2600" dirty="0" err="1" smtClean="0"/>
              <a:t>fotofobia</a:t>
            </a:r>
            <a:r>
              <a:rPr lang="en-US" sz="2600" dirty="0" smtClean="0"/>
              <a:t> e </a:t>
            </a:r>
            <a:r>
              <a:rPr lang="en-US" sz="2600" dirty="0" err="1" smtClean="0"/>
              <a:t>lacrimejamento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err="1" smtClean="0"/>
              <a:t>Biomicroscopia</a:t>
            </a:r>
            <a:r>
              <a:rPr lang="en-US" sz="2600" dirty="0" smtClean="0"/>
              <a:t>: limbo temporal com </a:t>
            </a:r>
            <a:r>
              <a:rPr lang="en-US" sz="2600" dirty="0" err="1" smtClean="0"/>
              <a:t>aspetcto</a:t>
            </a:r>
            <a:r>
              <a:rPr lang="en-US" sz="2600" dirty="0" smtClean="0"/>
              <a:t> </a:t>
            </a:r>
            <a:r>
              <a:rPr lang="en-US" sz="2600" dirty="0" err="1" smtClean="0"/>
              <a:t>gelatinoso</a:t>
            </a:r>
            <a:r>
              <a:rPr lang="en-US" sz="2600" dirty="0" smtClean="0"/>
              <a:t> e </a:t>
            </a:r>
            <a:r>
              <a:rPr lang="en-US" sz="2600" dirty="0" err="1" smtClean="0"/>
              <a:t>lesão</a:t>
            </a:r>
            <a:r>
              <a:rPr lang="en-US" sz="2600" dirty="0" smtClean="0"/>
              <a:t> </a:t>
            </a:r>
            <a:r>
              <a:rPr lang="en-US" sz="2600" dirty="0" err="1" smtClean="0"/>
              <a:t>acinzentada</a:t>
            </a:r>
            <a:r>
              <a:rPr lang="en-US" sz="2600" dirty="0" smtClean="0"/>
              <a:t> </a:t>
            </a:r>
            <a:r>
              <a:rPr lang="en-US" sz="2600" dirty="0" err="1" smtClean="0"/>
              <a:t>extendendo</a:t>
            </a:r>
            <a:r>
              <a:rPr lang="en-US" sz="2600" dirty="0" smtClean="0"/>
              <a:t> </a:t>
            </a:r>
            <a:r>
              <a:rPr lang="en-US" sz="2600" dirty="0" err="1" smtClean="0"/>
              <a:t>sobre</a:t>
            </a:r>
            <a:r>
              <a:rPr lang="en-US" sz="2600" dirty="0" smtClean="0"/>
              <a:t> a </a:t>
            </a:r>
            <a:r>
              <a:rPr lang="en-US" sz="2600" dirty="0" err="1" smtClean="0"/>
              <a:t>córnea</a:t>
            </a:r>
            <a:r>
              <a:rPr lang="en-US" sz="2600" dirty="0"/>
              <a:t> </a:t>
            </a:r>
            <a:r>
              <a:rPr lang="en-US" sz="2600" dirty="0" smtClean="0"/>
              <a:t>e </a:t>
            </a:r>
            <a:r>
              <a:rPr lang="en-US" sz="2600" dirty="0" err="1" smtClean="0"/>
              <a:t>que</a:t>
            </a:r>
            <a:r>
              <a:rPr lang="en-US" sz="2600" dirty="0" smtClean="0"/>
              <a:t> </a:t>
            </a:r>
            <a:r>
              <a:rPr lang="en-US" sz="2600" dirty="0" err="1" smtClean="0"/>
              <a:t>corou</a:t>
            </a:r>
            <a:r>
              <a:rPr lang="en-US" sz="2600" dirty="0" smtClean="0"/>
              <a:t> com </a:t>
            </a:r>
            <a:r>
              <a:rPr lang="en-US" sz="2600" dirty="0" err="1" smtClean="0"/>
              <a:t>rosa</a:t>
            </a:r>
            <a:r>
              <a:rPr lang="en-US" sz="2600" dirty="0" smtClean="0"/>
              <a:t> </a:t>
            </a:r>
            <a:r>
              <a:rPr lang="en-US" sz="2600" dirty="0" err="1" smtClean="0"/>
              <a:t>bengala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HD: </a:t>
            </a:r>
            <a:r>
              <a:rPr lang="en-US" sz="2600" dirty="0" err="1" smtClean="0"/>
              <a:t>Displasia</a:t>
            </a:r>
            <a:r>
              <a:rPr lang="en-US" sz="2600" dirty="0" smtClean="0"/>
              <a:t> </a:t>
            </a:r>
            <a:r>
              <a:rPr lang="en-US" sz="2600" dirty="0" err="1" smtClean="0"/>
              <a:t>Conjuntival</a:t>
            </a:r>
            <a:r>
              <a:rPr lang="en-US" sz="2600" dirty="0" smtClean="0"/>
              <a:t> Intra </a:t>
            </a:r>
            <a:r>
              <a:rPr lang="en-US" sz="2600" dirty="0" err="1"/>
              <a:t>E</a:t>
            </a:r>
            <a:r>
              <a:rPr lang="en-US" sz="2600" dirty="0" err="1" smtClean="0"/>
              <a:t>pitelial</a:t>
            </a:r>
            <a:r>
              <a:rPr lang="en-US" sz="2600" dirty="0" smtClean="0"/>
              <a:t> com </a:t>
            </a:r>
            <a:r>
              <a:rPr lang="en-US" sz="2600" dirty="0" err="1" smtClean="0"/>
              <a:t>invas</a:t>
            </a:r>
            <a:r>
              <a:rPr lang="en-US" sz="2600" dirty="0" err="1" smtClean="0"/>
              <a:t>ão</a:t>
            </a:r>
            <a:r>
              <a:rPr lang="en-US" sz="2600" dirty="0" smtClean="0"/>
              <a:t> </a:t>
            </a:r>
            <a:r>
              <a:rPr lang="en-US" sz="2600" dirty="0" smtClean="0"/>
              <a:t>c</a:t>
            </a:r>
            <a:r>
              <a:rPr lang="en-US" sz="2600" dirty="0" smtClean="0"/>
              <a:t>orneal.</a:t>
            </a:r>
          </a:p>
          <a:p>
            <a:pPr marL="0" indent="0">
              <a:buNone/>
            </a:pPr>
            <a:r>
              <a:rPr lang="en-US" sz="2600" dirty="0" smtClean="0"/>
              <a:t>CD: </a:t>
            </a:r>
            <a:r>
              <a:rPr lang="en-US" sz="2600" dirty="0" err="1"/>
              <a:t>E</a:t>
            </a:r>
            <a:r>
              <a:rPr lang="en-US" sz="2600" dirty="0" err="1" smtClean="0"/>
              <a:t>xérese</a:t>
            </a:r>
            <a:r>
              <a:rPr lang="en-US" sz="2600" dirty="0" smtClean="0"/>
              <a:t> da </a:t>
            </a:r>
            <a:r>
              <a:rPr lang="en-US" sz="2600" dirty="0" err="1" smtClean="0"/>
              <a:t>lesão</a:t>
            </a:r>
            <a:r>
              <a:rPr lang="en-US" sz="2600" dirty="0" smtClean="0"/>
              <a:t> </a:t>
            </a:r>
            <a:r>
              <a:rPr lang="en-US" sz="2600" dirty="0" err="1" smtClean="0"/>
              <a:t>conjuntival</a:t>
            </a:r>
            <a:r>
              <a:rPr lang="en-US" sz="2600" dirty="0" smtClean="0"/>
              <a:t>, </a:t>
            </a:r>
            <a:r>
              <a:rPr lang="en-US" sz="2600" dirty="0" err="1" smtClean="0"/>
              <a:t>ceratectomia</a:t>
            </a:r>
            <a:r>
              <a:rPr lang="en-US" sz="2600" dirty="0" smtClean="0"/>
              <a:t> e </a:t>
            </a:r>
            <a:r>
              <a:rPr lang="en-US" sz="2600" dirty="0" err="1" smtClean="0"/>
              <a:t>crioterapia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região</a:t>
            </a:r>
            <a:r>
              <a:rPr lang="en-US" sz="2600" dirty="0" smtClean="0"/>
              <a:t> </a:t>
            </a:r>
            <a:r>
              <a:rPr lang="en-US" sz="2600" dirty="0" err="1" smtClean="0"/>
              <a:t>limbar</a:t>
            </a:r>
            <a:r>
              <a:rPr lang="en-US" sz="2600" dirty="0" smtClean="0"/>
              <a:t> e </a:t>
            </a:r>
            <a:r>
              <a:rPr lang="en-US" sz="2600" dirty="0" err="1" smtClean="0"/>
              <a:t>conjuntival</a:t>
            </a:r>
            <a:r>
              <a:rPr lang="en-US" sz="2600" dirty="0" smtClean="0"/>
              <a:t> . </a:t>
            </a:r>
            <a:r>
              <a:rPr lang="en-US" sz="2600" dirty="0" err="1" smtClean="0"/>
              <a:t>Foi</a:t>
            </a:r>
            <a:r>
              <a:rPr lang="en-US" sz="2600" dirty="0" smtClean="0"/>
              <a:t> </a:t>
            </a:r>
            <a:r>
              <a:rPr lang="en-US" sz="2600" dirty="0" err="1" smtClean="0"/>
              <a:t>feito</a:t>
            </a:r>
            <a:r>
              <a:rPr lang="en-US" sz="2600" dirty="0" smtClean="0"/>
              <a:t> </a:t>
            </a:r>
            <a:r>
              <a:rPr lang="en-US" sz="2600" dirty="0" err="1" smtClean="0"/>
              <a:t>recobrimento</a:t>
            </a:r>
            <a:r>
              <a:rPr lang="en-US" sz="2600" dirty="0" smtClean="0"/>
              <a:t> com </a:t>
            </a:r>
            <a:r>
              <a:rPr lang="en-US" sz="2600" dirty="0" err="1" smtClean="0"/>
              <a:t>membrana</a:t>
            </a:r>
            <a:r>
              <a:rPr lang="en-US" sz="2600" dirty="0" smtClean="0"/>
              <a:t> </a:t>
            </a:r>
            <a:r>
              <a:rPr lang="en-US" sz="2600" dirty="0" err="1" smtClean="0"/>
              <a:t>amniótica</a:t>
            </a:r>
            <a:r>
              <a:rPr lang="en-US" sz="2600" dirty="0" smtClean="0"/>
              <a:t> </a:t>
            </a:r>
            <a:r>
              <a:rPr lang="en-US" sz="2600" dirty="0" err="1" smtClean="0"/>
              <a:t>devido</a:t>
            </a:r>
            <a:r>
              <a:rPr lang="en-US" sz="2600" dirty="0" smtClean="0"/>
              <a:t> a </a:t>
            </a:r>
            <a:r>
              <a:rPr lang="en-US" sz="2600" dirty="0" err="1" smtClean="0"/>
              <a:t>grande</a:t>
            </a:r>
            <a:r>
              <a:rPr lang="en-US" sz="2600" dirty="0" smtClean="0"/>
              <a:t> </a:t>
            </a:r>
            <a:r>
              <a:rPr lang="en-US" sz="2600" dirty="0" err="1" smtClean="0"/>
              <a:t>extensão</a:t>
            </a:r>
            <a:r>
              <a:rPr lang="en-US" sz="2600" dirty="0" smtClean="0"/>
              <a:t> da </a:t>
            </a:r>
            <a:r>
              <a:rPr lang="en-US" sz="2600" dirty="0" err="1" smtClean="0"/>
              <a:t>lesão</a:t>
            </a:r>
            <a:r>
              <a:rPr lang="en-US" sz="2600" dirty="0" smtClean="0"/>
              <a:t> </a:t>
            </a:r>
            <a:r>
              <a:rPr lang="en-US" sz="2600" dirty="0" err="1" smtClean="0"/>
              <a:t>sobre</a:t>
            </a:r>
            <a:r>
              <a:rPr lang="en-US" sz="2600" dirty="0" smtClean="0"/>
              <a:t> a </a:t>
            </a:r>
            <a:r>
              <a:rPr lang="en-US" sz="2600" dirty="0" err="1" smtClean="0"/>
              <a:t>córnea</a:t>
            </a:r>
            <a:r>
              <a:rPr lang="en-US" sz="2600" dirty="0" smtClean="0"/>
              <a:t>.</a:t>
            </a:r>
          </a:p>
          <a:p>
            <a:pPr marL="0" indent="0">
              <a:buNone/>
            </a:pPr>
            <a:r>
              <a:rPr lang="en-US" sz="2600" dirty="0" err="1" smtClean="0"/>
              <a:t>Anatomopatológico</a:t>
            </a:r>
            <a:r>
              <a:rPr lang="en-US" sz="2600" dirty="0" smtClean="0"/>
              <a:t>: </a:t>
            </a:r>
            <a:r>
              <a:rPr lang="en-US" sz="2600" dirty="0" err="1" smtClean="0"/>
              <a:t>Displasia</a:t>
            </a:r>
            <a:r>
              <a:rPr lang="en-US" sz="2600" dirty="0" smtClean="0"/>
              <a:t> </a:t>
            </a:r>
            <a:r>
              <a:rPr lang="en-US" sz="2600" dirty="0" err="1" smtClean="0"/>
              <a:t>acentuada</a:t>
            </a:r>
            <a:r>
              <a:rPr lang="en-US" sz="2600" dirty="0" smtClean="0"/>
              <a:t> intra-</a:t>
            </a:r>
            <a:r>
              <a:rPr lang="en-US" sz="2600" smtClean="0"/>
              <a:t>epitelial.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err="1" smtClean="0"/>
              <a:t>Cirurgia</a:t>
            </a:r>
            <a:r>
              <a:rPr lang="en-US" sz="2600" dirty="0" smtClean="0"/>
              <a:t> </a:t>
            </a:r>
            <a:r>
              <a:rPr lang="en-US" sz="2600" dirty="0" err="1" smtClean="0"/>
              <a:t>feita</a:t>
            </a:r>
            <a:r>
              <a:rPr lang="en-US" sz="2600" dirty="0" smtClean="0"/>
              <a:t> </a:t>
            </a:r>
            <a:r>
              <a:rPr lang="en-US" sz="2600" dirty="0" err="1" smtClean="0"/>
              <a:t>em</a:t>
            </a:r>
            <a:r>
              <a:rPr lang="en-US" sz="2600" dirty="0" smtClean="0"/>
              <a:t> </a:t>
            </a:r>
            <a:r>
              <a:rPr lang="en-US" sz="2600" dirty="0" err="1" smtClean="0"/>
              <a:t>setembro</a:t>
            </a:r>
            <a:r>
              <a:rPr lang="en-US" sz="2600" dirty="0" smtClean="0"/>
              <a:t>/2017. </a:t>
            </a:r>
            <a:endParaRPr lang="en-US" sz="2600" dirty="0"/>
          </a:p>
          <a:p>
            <a:pPr marL="0" indent="0">
              <a:buNone/>
            </a:pPr>
            <a:r>
              <a:rPr lang="en-US" sz="2600" dirty="0" err="1" smtClean="0"/>
              <a:t>Última</a:t>
            </a:r>
            <a:r>
              <a:rPr lang="en-US" sz="2600" dirty="0" smtClean="0"/>
              <a:t> </a:t>
            </a:r>
            <a:r>
              <a:rPr lang="en-US" sz="2600" dirty="0" err="1" smtClean="0"/>
              <a:t>revisão</a:t>
            </a:r>
            <a:r>
              <a:rPr lang="en-US" sz="2600" dirty="0" smtClean="0"/>
              <a:t> </a:t>
            </a:r>
            <a:r>
              <a:rPr lang="en-US" sz="2600" dirty="0" err="1" smtClean="0"/>
              <a:t>dia</a:t>
            </a:r>
            <a:r>
              <a:rPr lang="en-US" sz="2600" dirty="0" smtClean="0"/>
              <a:t> 17/01/2019 </a:t>
            </a:r>
            <a:r>
              <a:rPr lang="en-US" sz="2600" dirty="0" err="1" smtClean="0"/>
              <a:t>sem</a:t>
            </a:r>
            <a:r>
              <a:rPr lang="en-US" sz="2600" dirty="0" smtClean="0"/>
              <a:t> </a:t>
            </a:r>
            <a:r>
              <a:rPr lang="en-US" sz="2600" dirty="0" err="1" smtClean="0"/>
              <a:t>recidiva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12" name="TextBox 11"/>
          <p:cNvSpPr txBox="1"/>
          <p:nvPr/>
        </p:nvSpPr>
        <p:spPr>
          <a:xfrm>
            <a:off x="2090191" y="5232345"/>
            <a:ext cx="44505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</a:rPr>
              <a:t>Dra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Juliane</a:t>
            </a:r>
            <a:r>
              <a:rPr lang="en-US" sz="2400" dirty="0" smtClean="0">
                <a:solidFill>
                  <a:srgbClr val="FFFF00"/>
                </a:solidFill>
              </a:rPr>
              <a:t> F Santos Paranhos 1,2, </a:t>
            </a:r>
          </a:p>
          <a:p>
            <a:r>
              <a:rPr lang="en-US" sz="2400" dirty="0" err="1" smtClean="0">
                <a:solidFill>
                  <a:srgbClr val="FFFF00"/>
                </a:solidFill>
              </a:rPr>
              <a:t>Dr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F</a:t>
            </a:r>
            <a:r>
              <a:rPr lang="en-US" sz="2400" dirty="0" err="1" smtClean="0">
                <a:solidFill>
                  <a:srgbClr val="FFFF00"/>
                </a:solidFill>
              </a:rPr>
              <a:t>ávio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Bezerra</a:t>
            </a:r>
            <a:r>
              <a:rPr lang="en-US" sz="2400" dirty="0" smtClean="0">
                <a:solidFill>
                  <a:srgbClr val="FFFF00"/>
                </a:solidFill>
              </a:rPr>
              <a:t> 1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1-Hospital da </a:t>
            </a:r>
            <a:r>
              <a:rPr lang="en-US" sz="2400" dirty="0" err="1" smtClean="0">
                <a:solidFill>
                  <a:srgbClr val="FFFF00"/>
                </a:solidFill>
              </a:rPr>
              <a:t>Visão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mr-IN" sz="2400" dirty="0" smtClean="0">
                <a:solidFill>
                  <a:srgbClr val="FFFF00"/>
                </a:solidFill>
              </a:rPr>
              <a:t>–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Goiânia</a:t>
            </a:r>
            <a:r>
              <a:rPr lang="en-US" sz="2400" dirty="0" smtClean="0">
                <a:solidFill>
                  <a:srgbClr val="FFFF00"/>
                </a:solidFill>
              </a:rPr>
              <a:t> GO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2- UNIFESP ALUMNI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7983" y="6147720"/>
            <a:ext cx="1398817" cy="654285"/>
          </a:xfrm>
          <a:prstGeom prst="rect">
            <a:avLst/>
          </a:prstGeom>
        </p:spPr>
      </p:pic>
      <p:pic>
        <p:nvPicPr>
          <p:cNvPr id="14" name="Picture 13" descr="Captura de Tela 2019-01-18 às 14.13.4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14" y="6034672"/>
            <a:ext cx="1204319" cy="70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185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Neoplasia</a:t>
            </a:r>
            <a:r>
              <a:rPr lang="en-US" dirty="0" smtClean="0"/>
              <a:t> </a:t>
            </a:r>
            <a:r>
              <a:rPr lang="en-US" dirty="0" err="1" smtClean="0"/>
              <a:t>C</a:t>
            </a:r>
            <a:r>
              <a:rPr lang="en-US" dirty="0" err="1" smtClean="0"/>
              <a:t>órneo-Conjuntival</a:t>
            </a:r>
            <a:endParaRPr lang="en-US" dirty="0"/>
          </a:p>
        </p:txBody>
      </p:sp>
      <p:pic>
        <p:nvPicPr>
          <p:cNvPr id="11" name="Content Placeholder 10" descr="CEC PO SEBASTIAO 234937 5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7" r="7097"/>
          <a:stretch>
            <a:fillRect/>
          </a:stretch>
        </p:blipFill>
        <p:spPr/>
      </p:pic>
      <p:pic>
        <p:nvPicPr>
          <p:cNvPr id="12" name="Content Placeholder 11" descr="CEC RB SEBASTIAO 234937 6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69" r="14969"/>
          <a:stretch>
            <a:fillRect/>
          </a:stretch>
        </p:blipFill>
        <p:spPr/>
      </p:pic>
      <p:sp>
        <p:nvSpPr>
          <p:cNvPr id="15" name="TextBox 14"/>
          <p:cNvSpPr txBox="1"/>
          <p:nvPr/>
        </p:nvSpPr>
        <p:spPr>
          <a:xfrm>
            <a:off x="6800872" y="6488668"/>
            <a:ext cx="188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IG: </a:t>
            </a:r>
            <a:r>
              <a:rPr lang="en-US" dirty="0" err="1" smtClean="0"/>
              <a:t>doutorajuliane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24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230</TotalTime>
  <Words>145</Words>
  <Application>Microsoft Macintosh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Black</vt:lpstr>
      <vt:lpstr>NEOPLASIA INTRAEPITELIAL CÓRNEO-CONJUNTIVAL</vt:lpstr>
      <vt:lpstr>Neoplasia Córneo-Conjuntival</vt:lpstr>
    </vt:vector>
  </TitlesOfParts>
  <Company>PARANHOS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DISPLASIA ACENTUADA NA CÓRNEA</dc:title>
  <dc:creator>JULIANE PARANHOS</dc:creator>
  <cp:lastModifiedBy>JULIANE PARANHOS</cp:lastModifiedBy>
  <cp:revision>8</cp:revision>
  <dcterms:created xsi:type="dcterms:W3CDTF">2019-01-18T14:25:43Z</dcterms:created>
  <dcterms:modified xsi:type="dcterms:W3CDTF">2019-01-18T18:16:01Z</dcterms:modified>
</cp:coreProperties>
</file>