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1166" y="283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17/01/2019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277821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800" b="1" dirty="0" smtClean="0">
                <a:solidFill>
                  <a:srgbClr val="000000"/>
                </a:solidFill>
                <a:latin typeface="Arial"/>
              </a:rPr>
              <a:t>Achado raro de </a:t>
            </a:r>
            <a:r>
              <a:rPr lang="pt-BR" sz="13800" b="1" dirty="0" err="1" smtClean="0">
                <a:solidFill>
                  <a:srgbClr val="000000"/>
                </a:solidFill>
                <a:latin typeface="Arial"/>
              </a:rPr>
              <a:t>hemangioma</a:t>
            </a:r>
            <a:r>
              <a:rPr lang="pt-BR" sz="13800" b="1" dirty="0" smtClean="0">
                <a:solidFill>
                  <a:srgbClr val="000000"/>
                </a:solidFill>
                <a:latin typeface="Arial"/>
              </a:rPr>
              <a:t> cavernoso no disco óptico</a:t>
            </a:r>
            <a:endParaRPr lang="pt-BR" sz="13800" b="1" dirty="0" smtClean="0"/>
          </a:p>
          <a:p>
            <a:pPr algn="just"/>
            <a:endParaRPr lang="pt-BR" sz="8000" dirty="0" smtClean="0"/>
          </a:p>
          <a:p>
            <a:pPr algn="just"/>
            <a:r>
              <a:rPr lang="pt-BR" sz="8000" dirty="0" smtClean="0"/>
              <a:t/>
            </a:r>
            <a:br>
              <a:rPr lang="pt-BR" sz="80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Autor: </a:t>
            </a:r>
            <a:r>
              <a:rPr lang="pt-BR" sz="7200" dirty="0" smtClean="0">
                <a:latin typeface="Arial"/>
              </a:rPr>
              <a:t>Francisco Higor Ribeiro Rodrigues</a:t>
            </a:r>
            <a:endParaRPr lang="pt-BR" sz="7200" dirty="0" smtClean="0"/>
          </a:p>
          <a:p>
            <a:pPr algn="just"/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Co-autores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Fábio Borges Nogueira, Fabiana Karla Aquino da Costa, Carolina Serpa Braga, Frederico de Miranda Cordeiro,</a:t>
            </a:r>
            <a:r>
              <a:rPr lang="pt-BR" sz="7200" dirty="0" smtClean="0">
                <a:latin typeface="Arial"/>
              </a:rPr>
              <a:t>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Senice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Alvarenga Rodrigues Silva</a:t>
            </a:r>
            <a:endParaRPr lang="pt-BR" sz="7200" dirty="0" smtClean="0"/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Instituto de Olhos Ciências Médicas (IOCM) – Belo Horizonte/MG</a:t>
            </a:r>
            <a:endParaRPr lang="pt-BR" sz="7200" dirty="0" smtClean="0"/>
          </a:p>
          <a:p>
            <a:pPr algn="just"/>
            <a:endParaRPr lang="pt-BR" sz="8000" dirty="0" smtClean="0"/>
          </a:p>
          <a:p>
            <a:pPr algn="just"/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b="1" dirty="0" smtClean="0">
                <a:solidFill>
                  <a:srgbClr val="000000"/>
                </a:solidFill>
                <a:latin typeface="Arial"/>
              </a:rPr>
              <a:t>Resumo/ Descritivo:</a:t>
            </a:r>
            <a:endParaRPr lang="pt-BR" sz="9600" dirty="0" smtClean="0"/>
          </a:p>
          <a:p>
            <a:pPr algn="just"/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dirty="0" err="1" smtClean="0">
                <a:solidFill>
                  <a:srgbClr val="000000"/>
                </a:solidFill>
                <a:latin typeface="Arial"/>
              </a:rPr>
              <a:t>Hemangioma</a:t>
            </a:r>
            <a:r>
              <a:rPr lang="pt-BR" sz="9600" dirty="0" smtClean="0">
                <a:solidFill>
                  <a:srgbClr val="000000"/>
                </a:solidFill>
                <a:latin typeface="Arial"/>
              </a:rPr>
              <a:t> cavernoso no disco óptico, um tumor </a:t>
            </a:r>
            <a:r>
              <a:rPr lang="pt-BR" sz="9600" smtClean="0">
                <a:solidFill>
                  <a:srgbClr val="000000"/>
                </a:solidFill>
                <a:latin typeface="Arial"/>
              </a:rPr>
              <a:t>vascular </a:t>
            </a:r>
            <a:r>
              <a:rPr lang="pt-BR" sz="9600" smtClean="0">
                <a:solidFill>
                  <a:srgbClr val="000000"/>
                </a:solidFill>
                <a:latin typeface="Arial"/>
              </a:rPr>
              <a:t>benigno </a:t>
            </a:r>
            <a:r>
              <a:rPr lang="pt-BR" sz="9600" dirty="0" smtClean="0">
                <a:solidFill>
                  <a:srgbClr val="000000"/>
                </a:solidFill>
                <a:latin typeface="Arial"/>
              </a:rPr>
              <a:t>de localização rara.</a:t>
            </a:r>
            <a:endParaRPr lang="pt-BR" sz="9600" dirty="0" smtClean="0"/>
          </a:p>
          <a:p>
            <a:pPr algn="just"/>
            <a:endParaRPr lang="pt-BR" sz="8000" dirty="0" smtClean="0"/>
          </a:p>
          <a:p>
            <a:pPr algn="just"/>
            <a:endParaRPr lang="pt-BR" sz="8000" dirty="0" smtClean="0"/>
          </a:p>
          <a:p>
            <a:pPr algn="just"/>
            <a:r>
              <a:rPr lang="pt-BR" sz="8000" dirty="0" smtClean="0"/>
              <a:t/>
            </a:r>
            <a:br>
              <a:rPr lang="pt-BR" sz="8000" dirty="0" smtClean="0"/>
            </a:br>
            <a:r>
              <a:rPr lang="pt-BR" sz="7200" b="1" dirty="0" err="1" smtClean="0">
                <a:solidFill>
                  <a:srgbClr val="000000"/>
                </a:solidFill>
                <a:latin typeface="Arial"/>
              </a:rPr>
              <a:t>Palavras-chave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hemangioma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de retina,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hemangioma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cavernoso, disco óptico</a:t>
            </a:r>
            <a:endParaRPr lang="pt-BR" sz="7200" dirty="0" smtClean="0"/>
          </a:p>
          <a:p>
            <a:r>
              <a:rPr lang="pt-BR" sz="8000" dirty="0" smtClean="0"/>
              <a:t/>
            </a:r>
            <a:br>
              <a:rPr lang="pt-BR" sz="8000" dirty="0" smtClean="0"/>
            </a:br>
            <a:r>
              <a:rPr lang="pt-BR" sz="8000" dirty="0" smtClean="0"/>
              <a:t/>
            </a:r>
            <a:br>
              <a:rPr lang="pt-BR" sz="8000" dirty="0" smtClean="0"/>
            </a:b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="" xmlns:a16="http://schemas.microsoft.com/office/drawing/2014/main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BF30CB0-BB29-4788-9043-1620FA42F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210"/>
            <a:ext cx="32399288" cy="211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</Words>
  <Application>Microsoft Office PowerPoint</Application>
  <PresentationFormat>Personalizar</PresentationFormat>
  <Paragraphs>14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Jose Marcio</cp:lastModifiedBy>
  <cp:revision>42</cp:revision>
  <dcterms:created xsi:type="dcterms:W3CDTF">2018-11-04T19:01:47Z</dcterms:created>
  <dcterms:modified xsi:type="dcterms:W3CDTF">2019-01-18T00:08:32Z</dcterms:modified>
</cp:coreProperties>
</file>