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32404050" cy="43205400"/>
  <p:notesSz cx="6858000" cy="9144000"/>
  <p:defaultTextStyle>
    <a:defPPr>
      <a:defRPr lang="pt-BR"/>
    </a:defPPr>
    <a:lvl1pPr algn="l" rtl="0" fontAlgn="base">
      <a:spcBef>
        <a:spcPct val="0"/>
      </a:spcBef>
      <a:spcAft>
        <a:spcPct val="0"/>
      </a:spcAft>
      <a:defRPr kern="1200">
        <a:solidFill>
          <a:schemeClr val="tx1"/>
        </a:solidFill>
        <a:latin typeface="Arial" charset="0"/>
        <a:ea typeface="+mn-ea"/>
        <a:cs typeface="Arial" charset="0"/>
      </a:defRPr>
    </a:lvl1pPr>
    <a:lvl2pPr marL="403225" indent="53975" algn="l" rtl="0" fontAlgn="base">
      <a:spcBef>
        <a:spcPct val="0"/>
      </a:spcBef>
      <a:spcAft>
        <a:spcPct val="0"/>
      </a:spcAft>
      <a:defRPr kern="1200">
        <a:solidFill>
          <a:schemeClr val="tx1"/>
        </a:solidFill>
        <a:latin typeface="Arial" charset="0"/>
        <a:ea typeface="+mn-ea"/>
        <a:cs typeface="Arial" charset="0"/>
      </a:defRPr>
    </a:lvl2pPr>
    <a:lvl3pPr marL="808038" indent="106363" algn="l" rtl="0" fontAlgn="base">
      <a:spcBef>
        <a:spcPct val="0"/>
      </a:spcBef>
      <a:spcAft>
        <a:spcPct val="0"/>
      </a:spcAft>
      <a:defRPr kern="1200">
        <a:solidFill>
          <a:schemeClr val="tx1"/>
        </a:solidFill>
        <a:latin typeface="Arial" charset="0"/>
        <a:ea typeface="+mn-ea"/>
        <a:cs typeface="Arial" charset="0"/>
      </a:defRPr>
    </a:lvl3pPr>
    <a:lvl4pPr marL="1212850" indent="158750" algn="l" rtl="0" fontAlgn="base">
      <a:spcBef>
        <a:spcPct val="0"/>
      </a:spcBef>
      <a:spcAft>
        <a:spcPct val="0"/>
      </a:spcAft>
      <a:defRPr kern="1200">
        <a:solidFill>
          <a:schemeClr val="tx1"/>
        </a:solidFill>
        <a:latin typeface="Arial" charset="0"/>
        <a:ea typeface="+mn-ea"/>
        <a:cs typeface="Arial" charset="0"/>
      </a:defRPr>
    </a:lvl4pPr>
    <a:lvl5pPr marL="1617663" indent="211138"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8750" autoAdjust="0"/>
    <p:restoredTop sz="91398" autoAdjust="0"/>
  </p:normalViewPr>
  <p:slideViewPr>
    <p:cSldViewPr>
      <p:cViewPr>
        <p:scale>
          <a:sx n="32" d="100"/>
          <a:sy n="32" d="100"/>
        </p:scale>
        <p:origin x="-1912" y="3432"/>
      </p:cViewPr>
      <p:guideLst>
        <p:guide orient="horz" pos="13608"/>
        <p:guide pos="10206"/>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4" Type="http://schemas.openxmlformats.org/officeDocument/2006/relationships/printerSettings" Target="printerSettings/printerSettings1.bin"/><Relationship Id="rId5" Type="http://schemas.openxmlformats.org/officeDocument/2006/relationships/presProps" Target="presProps.xml"/><Relationship Id="rId6" Type="http://schemas.openxmlformats.org/officeDocument/2006/relationships/viewProps" Target="viewProps.xml"/><Relationship Id="rId7" Type="http://schemas.openxmlformats.org/officeDocument/2006/relationships/theme" Target="theme/theme1.xml"/><Relationship Id="rId8"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Espaço Reservado para Cabeçalho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pt-BR"/>
          </a:p>
        </p:txBody>
      </p:sp>
      <p:sp>
        <p:nvSpPr>
          <p:cNvPr id="3" name="Espaço Reservado para Data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BF509797-1D38-475A-B927-C5BC5B0E059F}" type="datetimeFigureOut">
              <a:rPr lang="pt-BR"/>
              <a:pPr>
                <a:defRPr/>
              </a:pPr>
              <a:t>18/01/19</a:t>
            </a:fld>
            <a:endParaRPr lang="pt-BR"/>
          </a:p>
        </p:txBody>
      </p:sp>
      <p:sp>
        <p:nvSpPr>
          <p:cNvPr id="4" name="Espaço Reservado para Imagem de Slide 3"/>
          <p:cNvSpPr>
            <a:spLocks noGrp="1" noRot="1" noChangeAspect="1"/>
          </p:cNvSpPr>
          <p:nvPr>
            <p:ph type="sldImg" idx="2"/>
          </p:nvPr>
        </p:nvSpPr>
        <p:spPr>
          <a:xfrm>
            <a:off x="2143125" y="685800"/>
            <a:ext cx="2571750" cy="3429000"/>
          </a:xfrm>
          <a:prstGeom prst="rect">
            <a:avLst/>
          </a:prstGeom>
          <a:noFill/>
          <a:ln w="12700">
            <a:solidFill>
              <a:prstClr val="black"/>
            </a:solidFill>
          </a:ln>
        </p:spPr>
        <p:txBody>
          <a:bodyPr vert="horz" lIns="91440" tIns="45720" rIns="91440" bIns="45720" rtlCol="0" anchor="ctr"/>
          <a:lstStyle/>
          <a:p>
            <a:pPr lvl="0"/>
            <a:endParaRPr lang="pt-BR" noProof="0"/>
          </a:p>
        </p:txBody>
      </p:sp>
      <p:sp>
        <p:nvSpPr>
          <p:cNvPr id="5" name="Espaço Reservado para Anotaçõ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pt-BR" noProof="0" smtClean="0"/>
              <a:t>Clique para editar os estilos do texto mestre</a:t>
            </a:r>
          </a:p>
          <a:p>
            <a:pPr lvl="1"/>
            <a:r>
              <a:rPr lang="pt-BR" noProof="0" smtClean="0"/>
              <a:t>Segundo nível</a:t>
            </a:r>
          </a:p>
          <a:p>
            <a:pPr lvl="2"/>
            <a:r>
              <a:rPr lang="pt-BR" noProof="0" smtClean="0"/>
              <a:t>Terceiro nível</a:t>
            </a:r>
          </a:p>
          <a:p>
            <a:pPr lvl="3"/>
            <a:r>
              <a:rPr lang="pt-BR" noProof="0" smtClean="0"/>
              <a:t>Quarto nível</a:t>
            </a:r>
          </a:p>
          <a:p>
            <a:pPr lvl="4"/>
            <a:r>
              <a:rPr lang="pt-BR" noProof="0" smtClean="0"/>
              <a:t>Quinto nível</a:t>
            </a:r>
            <a:endParaRPr lang="pt-BR" noProof="0"/>
          </a:p>
        </p:txBody>
      </p:sp>
      <p:sp>
        <p:nvSpPr>
          <p:cNvPr id="6" name="Espaço Reservado para Rodapé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pt-BR"/>
          </a:p>
        </p:txBody>
      </p:sp>
      <p:sp>
        <p:nvSpPr>
          <p:cNvPr id="7" name="Espaço Reservado para Número de Slid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6140E890-5A5B-4A3B-A1FA-BA95336DD626}" type="slidenum">
              <a:rPr lang="pt-BR"/>
              <a:pPr>
                <a:defRPr/>
              </a:pPr>
              <a:t>‹#›</a:t>
            </a:fld>
            <a:endParaRPr lang="pt-BR"/>
          </a:p>
        </p:txBody>
      </p:sp>
    </p:spTree>
    <p:extLst>
      <p:ext uri="{BB962C8B-B14F-4D97-AF65-F5344CB8AC3E}">
        <p14:creationId xmlns:p14="http://schemas.microsoft.com/office/powerpoint/2010/main" val="150493159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100" kern="1200">
        <a:solidFill>
          <a:schemeClr val="tx1"/>
        </a:solidFill>
        <a:latin typeface="+mn-lt"/>
        <a:ea typeface="+mn-ea"/>
        <a:cs typeface="+mn-cs"/>
      </a:defRPr>
    </a:lvl1pPr>
    <a:lvl2pPr marL="403225" algn="l" rtl="0" eaLnBrk="0" fontAlgn="base" hangingPunct="0">
      <a:spcBef>
        <a:spcPct val="30000"/>
      </a:spcBef>
      <a:spcAft>
        <a:spcPct val="0"/>
      </a:spcAft>
      <a:defRPr sz="1100" kern="1200">
        <a:solidFill>
          <a:schemeClr val="tx1"/>
        </a:solidFill>
        <a:latin typeface="+mn-lt"/>
        <a:ea typeface="+mn-ea"/>
        <a:cs typeface="+mn-cs"/>
      </a:defRPr>
    </a:lvl2pPr>
    <a:lvl3pPr marL="808038" algn="l" rtl="0" eaLnBrk="0" fontAlgn="base" hangingPunct="0">
      <a:spcBef>
        <a:spcPct val="30000"/>
      </a:spcBef>
      <a:spcAft>
        <a:spcPct val="0"/>
      </a:spcAft>
      <a:defRPr sz="1100" kern="1200">
        <a:solidFill>
          <a:schemeClr val="tx1"/>
        </a:solidFill>
        <a:latin typeface="+mn-lt"/>
        <a:ea typeface="+mn-ea"/>
        <a:cs typeface="+mn-cs"/>
      </a:defRPr>
    </a:lvl3pPr>
    <a:lvl4pPr marL="1212850" algn="l" rtl="0" eaLnBrk="0" fontAlgn="base" hangingPunct="0">
      <a:spcBef>
        <a:spcPct val="30000"/>
      </a:spcBef>
      <a:spcAft>
        <a:spcPct val="0"/>
      </a:spcAft>
      <a:defRPr sz="1100" kern="1200">
        <a:solidFill>
          <a:schemeClr val="tx1"/>
        </a:solidFill>
        <a:latin typeface="+mn-lt"/>
        <a:ea typeface="+mn-ea"/>
        <a:cs typeface="+mn-cs"/>
      </a:defRPr>
    </a:lvl4pPr>
    <a:lvl5pPr marL="1617663" algn="l" rtl="0" eaLnBrk="0" fontAlgn="base" hangingPunct="0">
      <a:spcBef>
        <a:spcPct val="30000"/>
      </a:spcBef>
      <a:spcAft>
        <a:spcPct val="0"/>
      </a:spcAft>
      <a:defRPr sz="1100" kern="1200">
        <a:solidFill>
          <a:schemeClr val="tx1"/>
        </a:solidFill>
        <a:latin typeface="+mn-lt"/>
        <a:ea typeface="+mn-ea"/>
        <a:cs typeface="+mn-cs"/>
      </a:defRPr>
    </a:lvl5pPr>
    <a:lvl6pPr marL="2023567" algn="l" defTabSz="809427" rtl="0" eaLnBrk="1" latinLnBrk="0" hangingPunct="1">
      <a:defRPr sz="1100" kern="1200">
        <a:solidFill>
          <a:schemeClr val="tx1"/>
        </a:solidFill>
        <a:latin typeface="+mn-lt"/>
        <a:ea typeface="+mn-ea"/>
        <a:cs typeface="+mn-cs"/>
      </a:defRPr>
    </a:lvl6pPr>
    <a:lvl7pPr marL="2428281" algn="l" defTabSz="809427" rtl="0" eaLnBrk="1" latinLnBrk="0" hangingPunct="1">
      <a:defRPr sz="1100" kern="1200">
        <a:solidFill>
          <a:schemeClr val="tx1"/>
        </a:solidFill>
        <a:latin typeface="+mn-lt"/>
        <a:ea typeface="+mn-ea"/>
        <a:cs typeface="+mn-cs"/>
      </a:defRPr>
    </a:lvl7pPr>
    <a:lvl8pPr marL="2832994" algn="l" defTabSz="809427" rtl="0" eaLnBrk="1" latinLnBrk="0" hangingPunct="1">
      <a:defRPr sz="1100" kern="1200">
        <a:solidFill>
          <a:schemeClr val="tx1"/>
        </a:solidFill>
        <a:latin typeface="+mn-lt"/>
        <a:ea typeface="+mn-ea"/>
        <a:cs typeface="+mn-cs"/>
      </a:defRPr>
    </a:lvl8pPr>
    <a:lvl9pPr marL="3237708" algn="l" defTabSz="809427" rtl="0" eaLnBrk="1" latinLnBrk="0" hangingPunct="1">
      <a:defRPr sz="11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Espaço Reservado para Imagem de Slide 1"/>
          <p:cNvSpPr>
            <a:spLocks noGrp="1" noRot="1" noChangeAspect="1" noTextEdit="1"/>
          </p:cNvSpPr>
          <p:nvPr>
            <p:ph type="sldImg"/>
          </p:nvPr>
        </p:nvSpPr>
        <p:spPr bwMode="auto">
          <a:noFill/>
          <a:ln>
            <a:solidFill>
              <a:srgbClr val="000000"/>
            </a:solidFill>
            <a:miter lim="800000"/>
            <a:headEnd/>
            <a:tailEnd/>
          </a:ln>
        </p:spPr>
      </p:sp>
      <p:sp>
        <p:nvSpPr>
          <p:cNvPr id="4099" name="Espaço Reservado para Anotações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4100" name="Espaço Reservado para Número de Slide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A42903CA-500F-4BDD-A464-A0BCFDD2721F}" type="slidenum">
              <a:rPr lang="pt-BR" smtClean="0"/>
              <a:pPr fontAlgn="base">
                <a:spcBef>
                  <a:spcPct val="0"/>
                </a:spcBef>
                <a:spcAft>
                  <a:spcPct val="0"/>
                </a:spcAft>
                <a:defRPr/>
              </a:pPr>
              <a:t>1</a:t>
            </a:fld>
            <a:endParaRPr lang="pt-BR"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2430305" y="13421688"/>
            <a:ext cx="27543443" cy="9261158"/>
          </a:xfrm>
        </p:spPr>
        <p:txBody>
          <a:bodyPr/>
          <a:lstStyle/>
          <a:p>
            <a:r>
              <a:rPr lang="pt-BR" smtClean="0"/>
              <a:t>Clique para editar o estilo do título mestre</a:t>
            </a:r>
            <a:endParaRPr lang="pt-BR"/>
          </a:p>
        </p:txBody>
      </p:sp>
      <p:sp>
        <p:nvSpPr>
          <p:cNvPr id="3" name="Subtítulo 2"/>
          <p:cNvSpPr>
            <a:spLocks noGrp="1"/>
          </p:cNvSpPr>
          <p:nvPr>
            <p:ph type="subTitle" idx="1"/>
          </p:nvPr>
        </p:nvSpPr>
        <p:spPr>
          <a:xfrm>
            <a:off x="4860609" y="24483060"/>
            <a:ext cx="22682835" cy="11041380"/>
          </a:xfrm>
        </p:spPr>
        <p:txBody>
          <a:bodyPr/>
          <a:lstStyle>
            <a:lvl1pPr marL="0" indent="0" algn="ctr">
              <a:buNone/>
              <a:defRPr>
                <a:solidFill>
                  <a:schemeClr val="tx1">
                    <a:tint val="75000"/>
                  </a:schemeClr>
                </a:solidFill>
              </a:defRPr>
            </a:lvl1pPr>
            <a:lvl2pPr marL="404713" indent="0" algn="ctr">
              <a:buNone/>
              <a:defRPr>
                <a:solidFill>
                  <a:schemeClr val="tx1">
                    <a:tint val="75000"/>
                  </a:schemeClr>
                </a:solidFill>
              </a:defRPr>
            </a:lvl2pPr>
            <a:lvl3pPr marL="809427" indent="0" algn="ctr">
              <a:buNone/>
              <a:defRPr>
                <a:solidFill>
                  <a:schemeClr val="tx1">
                    <a:tint val="75000"/>
                  </a:schemeClr>
                </a:solidFill>
              </a:defRPr>
            </a:lvl3pPr>
            <a:lvl4pPr marL="1214140" indent="0" algn="ctr">
              <a:buNone/>
              <a:defRPr>
                <a:solidFill>
                  <a:schemeClr val="tx1">
                    <a:tint val="75000"/>
                  </a:schemeClr>
                </a:solidFill>
              </a:defRPr>
            </a:lvl4pPr>
            <a:lvl5pPr marL="1618854" indent="0" algn="ctr">
              <a:buNone/>
              <a:defRPr>
                <a:solidFill>
                  <a:schemeClr val="tx1">
                    <a:tint val="75000"/>
                  </a:schemeClr>
                </a:solidFill>
              </a:defRPr>
            </a:lvl5pPr>
            <a:lvl6pPr marL="2023567" indent="0" algn="ctr">
              <a:buNone/>
              <a:defRPr>
                <a:solidFill>
                  <a:schemeClr val="tx1">
                    <a:tint val="75000"/>
                  </a:schemeClr>
                </a:solidFill>
              </a:defRPr>
            </a:lvl6pPr>
            <a:lvl7pPr marL="2428281" indent="0" algn="ctr">
              <a:buNone/>
              <a:defRPr>
                <a:solidFill>
                  <a:schemeClr val="tx1">
                    <a:tint val="75000"/>
                  </a:schemeClr>
                </a:solidFill>
              </a:defRPr>
            </a:lvl7pPr>
            <a:lvl8pPr marL="2832994" indent="0" algn="ctr">
              <a:buNone/>
              <a:defRPr>
                <a:solidFill>
                  <a:schemeClr val="tx1">
                    <a:tint val="75000"/>
                  </a:schemeClr>
                </a:solidFill>
              </a:defRPr>
            </a:lvl8pPr>
            <a:lvl9pPr marL="3237708" indent="0" algn="ctr">
              <a:buNone/>
              <a:defRPr>
                <a:solidFill>
                  <a:schemeClr val="tx1">
                    <a:tint val="75000"/>
                  </a:schemeClr>
                </a:solidFill>
              </a:defRPr>
            </a:lvl9pPr>
          </a:lstStyle>
          <a:p>
            <a:r>
              <a:rPr lang="pt-BR" smtClean="0"/>
              <a:t>Clique para editar o estilo do subtítulo mestre</a:t>
            </a:r>
            <a:endParaRPr lang="pt-BR"/>
          </a:p>
        </p:txBody>
      </p:sp>
      <p:sp>
        <p:nvSpPr>
          <p:cNvPr id="4" name="Espaço Reservado para Data 3"/>
          <p:cNvSpPr>
            <a:spLocks noGrp="1"/>
          </p:cNvSpPr>
          <p:nvPr>
            <p:ph type="dt" sz="half" idx="10"/>
          </p:nvPr>
        </p:nvSpPr>
        <p:spPr/>
        <p:txBody>
          <a:bodyPr/>
          <a:lstStyle>
            <a:lvl1pPr>
              <a:defRPr/>
            </a:lvl1pPr>
          </a:lstStyle>
          <a:p>
            <a:pPr>
              <a:defRPr/>
            </a:pPr>
            <a:fld id="{BBD02211-E70A-4B9C-A813-EF43D3E9F219}" type="datetimeFigureOut">
              <a:rPr lang="pt-BR"/>
              <a:pPr>
                <a:defRPr/>
              </a:pPr>
              <a:t>18/01/19</a:t>
            </a:fld>
            <a:endParaRPr lang="pt-BR"/>
          </a:p>
        </p:txBody>
      </p:sp>
      <p:sp>
        <p:nvSpPr>
          <p:cNvPr id="5" name="Espaço Reservado para Rodapé 4"/>
          <p:cNvSpPr>
            <a:spLocks noGrp="1"/>
          </p:cNvSpPr>
          <p:nvPr>
            <p:ph type="ftr" sz="quarter" idx="11"/>
          </p:nvPr>
        </p:nvSpPr>
        <p:spPr/>
        <p:txBody>
          <a:bodyPr/>
          <a:lstStyle>
            <a:lvl1pPr>
              <a:defRPr/>
            </a:lvl1pPr>
          </a:lstStyle>
          <a:p>
            <a:pPr>
              <a:defRPr/>
            </a:pPr>
            <a:endParaRPr lang="pt-BR"/>
          </a:p>
        </p:txBody>
      </p:sp>
      <p:sp>
        <p:nvSpPr>
          <p:cNvPr id="6" name="Espaço Reservado para Número de Slide 5"/>
          <p:cNvSpPr>
            <a:spLocks noGrp="1"/>
          </p:cNvSpPr>
          <p:nvPr>
            <p:ph type="sldNum" sz="quarter" idx="12"/>
          </p:nvPr>
        </p:nvSpPr>
        <p:spPr/>
        <p:txBody>
          <a:bodyPr/>
          <a:lstStyle>
            <a:lvl1pPr>
              <a:defRPr/>
            </a:lvl1pPr>
          </a:lstStyle>
          <a:p>
            <a:pPr>
              <a:defRPr/>
            </a:pPr>
            <a:fld id="{4AECF138-32B3-4710-89BA-0EDCA1338DC5}" type="slidenum">
              <a:rPr lang="pt-BR"/>
              <a:pPr>
                <a:defRPr/>
              </a:pPr>
              <a:t>‹#›</a:t>
            </a:fld>
            <a:endParaRPr lang="pt-B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estilo do título mestre</a:t>
            </a:r>
            <a:endParaRPr lang="pt-BR"/>
          </a:p>
        </p:txBody>
      </p:sp>
      <p:sp>
        <p:nvSpPr>
          <p:cNvPr id="3" name="Espaço Reservado para Texto Vertical 2"/>
          <p:cNvSpPr>
            <a:spLocks noGrp="1"/>
          </p:cNvSpPr>
          <p:nvPr>
            <p:ph type="body" orient="vert" idx="1"/>
          </p:nvPr>
        </p:nvSpPr>
        <p:spPr/>
        <p:txBody>
          <a:bodyPr vert="eaVert"/>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lvl1pPr>
              <a:defRPr/>
            </a:lvl1pPr>
          </a:lstStyle>
          <a:p>
            <a:pPr>
              <a:defRPr/>
            </a:pPr>
            <a:fld id="{48AE8B9A-45FA-456A-8162-6BB21339E056}" type="datetimeFigureOut">
              <a:rPr lang="pt-BR"/>
              <a:pPr>
                <a:defRPr/>
              </a:pPr>
              <a:t>18/01/19</a:t>
            </a:fld>
            <a:endParaRPr lang="pt-BR"/>
          </a:p>
        </p:txBody>
      </p:sp>
      <p:sp>
        <p:nvSpPr>
          <p:cNvPr id="5" name="Espaço Reservado para Rodapé 4"/>
          <p:cNvSpPr>
            <a:spLocks noGrp="1"/>
          </p:cNvSpPr>
          <p:nvPr>
            <p:ph type="ftr" sz="quarter" idx="11"/>
          </p:nvPr>
        </p:nvSpPr>
        <p:spPr/>
        <p:txBody>
          <a:bodyPr/>
          <a:lstStyle>
            <a:lvl1pPr>
              <a:defRPr/>
            </a:lvl1pPr>
          </a:lstStyle>
          <a:p>
            <a:pPr>
              <a:defRPr/>
            </a:pPr>
            <a:endParaRPr lang="pt-BR"/>
          </a:p>
        </p:txBody>
      </p:sp>
      <p:sp>
        <p:nvSpPr>
          <p:cNvPr id="6" name="Espaço Reservado para Número de Slide 5"/>
          <p:cNvSpPr>
            <a:spLocks noGrp="1"/>
          </p:cNvSpPr>
          <p:nvPr>
            <p:ph type="sldNum" sz="quarter" idx="12"/>
          </p:nvPr>
        </p:nvSpPr>
        <p:spPr/>
        <p:txBody>
          <a:bodyPr/>
          <a:lstStyle>
            <a:lvl1pPr>
              <a:defRPr/>
            </a:lvl1pPr>
          </a:lstStyle>
          <a:p>
            <a:pPr>
              <a:defRPr/>
            </a:pPr>
            <a:fld id="{FE82FD98-E77B-4928-9BE2-A8C1D6EDC604}" type="slidenum">
              <a:rPr lang="pt-BR"/>
              <a:pPr>
                <a:defRPr/>
              </a:pPr>
              <a:t>‹#›</a:t>
            </a:fld>
            <a:endParaRPr lang="pt-B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3254783" y="1730230"/>
            <a:ext cx="25833229" cy="36864608"/>
          </a:xfrm>
        </p:spPr>
        <p:txBody>
          <a:bodyPr vert="eaVert"/>
          <a:lstStyle/>
          <a:p>
            <a:r>
              <a:rPr lang="pt-BR" smtClean="0"/>
              <a:t>Clique para editar o estilo do título mestre</a:t>
            </a:r>
            <a:endParaRPr lang="pt-BR"/>
          </a:p>
        </p:txBody>
      </p:sp>
      <p:sp>
        <p:nvSpPr>
          <p:cNvPr id="3" name="Espaço Reservado para Texto Vertical 2"/>
          <p:cNvSpPr>
            <a:spLocks noGrp="1"/>
          </p:cNvSpPr>
          <p:nvPr>
            <p:ph type="body" orient="vert" idx="1"/>
          </p:nvPr>
        </p:nvSpPr>
        <p:spPr>
          <a:xfrm>
            <a:off x="5743848" y="1730230"/>
            <a:ext cx="76970870" cy="36864608"/>
          </a:xfrm>
        </p:spPr>
        <p:txBody>
          <a:bodyPr vert="eaVert"/>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lvl1pPr>
              <a:defRPr/>
            </a:lvl1pPr>
          </a:lstStyle>
          <a:p>
            <a:pPr>
              <a:defRPr/>
            </a:pPr>
            <a:fld id="{6EDD9BF4-B6E4-4536-B6A6-5613B02D2716}" type="datetimeFigureOut">
              <a:rPr lang="pt-BR"/>
              <a:pPr>
                <a:defRPr/>
              </a:pPr>
              <a:t>18/01/19</a:t>
            </a:fld>
            <a:endParaRPr lang="pt-BR"/>
          </a:p>
        </p:txBody>
      </p:sp>
      <p:sp>
        <p:nvSpPr>
          <p:cNvPr id="5" name="Espaço Reservado para Rodapé 4"/>
          <p:cNvSpPr>
            <a:spLocks noGrp="1"/>
          </p:cNvSpPr>
          <p:nvPr>
            <p:ph type="ftr" sz="quarter" idx="11"/>
          </p:nvPr>
        </p:nvSpPr>
        <p:spPr/>
        <p:txBody>
          <a:bodyPr/>
          <a:lstStyle>
            <a:lvl1pPr>
              <a:defRPr/>
            </a:lvl1pPr>
          </a:lstStyle>
          <a:p>
            <a:pPr>
              <a:defRPr/>
            </a:pPr>
            <a:endParaRPr lang="pt-BR"/>
          </a:p>
        </p:txBody>
      </p:sp>
      <p:sp>
        <p:nvSpPr>
          <p:cNvPr id="6" name="Espaço Reservado para Número de Slide 5"/>
          <p:cNvSpPr>
            <a:spLocks noGrp="1"/>
          </p:cNvSpPr>
          <p:nvPr>
            <p:ph type="sldNum" sz="quarter" idx="12"/>
          </p:nvPr>
        </p:nvSpPr>
        <p:spPr/>
        <p:txBody>
          <a:bodyPr/>
          <a:lstStyle>
            <a:lvl1pPr>
              <a:defRPr/>
            </a:lvl1pPr>
          </a:lstStyle>
          <a:p>
            <a:pPr>
              <a:defRPr/>
            </a:pPr>
            <a:fld id="{003D26CA-F786-4EB3-8540-C6F491C6A488}" type="slidenum">
              <a:rPr lang="pt-BR"/>
              <a:pPr>
                <a:defRPr/>
              </a:pPr>
              <a:t>‹#›</a:t>
            </a:fld>
            <a:endParaRPr lang="pt-B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estilo do título mestre</a:t>
            </a:r>
            <a:endParaRPr lang="pt-BR"/>
          </a:p>
        </p:txBody>
      </p:sp>
      <p:sp>
        <p:nvSpPr>
          <p:cNvPr id="3" name="Espaço Reservado para Conteúdo 2"/>
          <p:cNvSpPr>
            <a:spLocks noGrp="1"/>
          </p:cNvSpPr>
          <p:nvPr>
            <p:ph idx="1"/>
          </p:nvPr>
        </p:nvSpPr>
        <p:spPr/>
        <p:txBody>
          <a:body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lvl1pPr>
              <a:defRPr/>
            </a:lvl1pPr>
          </a:lstStyle>
          <a:p>
            <a:pPr>
              <a:defRPr/>
            </a:pPr>
            <a:fld id="{04522664-8C92-4C9D-9362-AA5DA996DDE4}" type="datetimeFigureOut">
              <a:rPr lang="pt-BR"/>
              <a:pPr>
                <a:defRPr/>
              </a:pPr>
              <a:t>18/01/19</a:t>
            </a:fld>
            <a:endParaRPr lang="pt-BR"/>
          </a:p>
        </p:txBody>
      </p:sp>
      <p:sp>
        <p:nvSpPr>
          <p:cNvPr id="5" name="Espaço Reservado para Rodapé 4"/>
          <p:cNvSpPr>
            <a:spLocks noGrp="1"/>
          </p:cNvSpPr>
          <p:nvPr>
            <p:ph type="ftr" sz="quarter" idx="11"/>
          </p:nvPr>
        </p:nvSpPr>
        <p:spPr/>
        <p:txBody>
          <a:bodyPr/>
          <a:lstStyle>
            <a:lvl1pPr>
              <a:defRPr/>
            </a:lvl1pPr>
          </a:lstStyle>
          <a:p>
            <a:pPr>
              <a:defRPr/>
            </a:pPr>
            <a:endParaRPr lang="pt-BR"/>
          </a:p>
        </p:txBody>
      </p:sp>
      <p:sp>
        <p:nvSpPr>
          <p:cNvPr id="6" name="Espaço Reservado para Número de Slide 5"/>
          <p:cNvSpPr>
            <a:spLocks noGrp="1"/>
          </p:cNvSpPr>
          <p:nvPr>
            <p:ph type="sldNum" sz="quarter" idx="12"/>
          </p:nvPr>
        </p:nvSpPr>
        <p:spPr/>
        <p:txBody>
          <a:bodyPr/>
          <a:lstStyle>
            <a:lvl1pPr>
              <a:defRPr/>
            </a:lvl1pPr>
          </a:lstStyle>
          <a:p>
            <a:pPr>
              <a:defRPr/>
            </a:pPr>
            <a:fld id="{F522311A-52EB-4528-BBEC-F9479116D21D}" type="slidenum">
              <a:rPr lang="pt-BR"/>
              <a:pPr>
                <a:defRPr/>
              </a:pPr>
              <a:t>‹#›</a:t>
            </a:fld>
            <a:endParaRPr lang="pt-B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p:cNvSpPr>
            <a:spLocks noGrp="1"/>
          </p:cNvSpPr>
          <p:nvPr>
            <p:ph type="title"/>
          </p:nvPr>
        </p:nvSpPr>
        <p:spPr>
          <a:xfrm>
            <a:off x="2559697" y="27763480"/>
            <a:ext cx="27543443" cy="8581073"/>
          </a:xfrm>
        </p:spPr>
        <p:txBody>
          <a:bodyPr anchor="t"/>
          <a:lstStyle>
            <a:lvl1pPr algn="l">
              <a:defRPr sz="3500" b="1" cap="all"/>
            </a:lvl1pPr>
          </a:lstStyle>
          <a:p>
            <a:r>
              <a:rPr lang="pt-BR" smtClean="0"/>
              <a:t>Clique para editar o estilo do título mestre</a:t>
            </a:r>
            <a:endParaRPr lang="pt-BR"/>
          </a:p>
        </p:txBody>
      </p:sp>
      <p:sp>
        <p:nvSpPr>
          <p:cNvPr id="3" name="Espaço Reservado para Texto 2"/>
          <p:cNvSpPr>
            <a:spLocks noGrp="1"/>
          </p:cNvSpPr>
          <p:nvPr>
            <p:ph type="body" idx="1"/>
          </p:nvPr>
        </p:nvSpPr>
        <p:spPr>
          <a:xfrm>
            <a:off x="2559697" y="18312295"/>
            <a:ext cx="27543443" cy="9451178"/>
          </a:xfrm>
        </p:spPr>
        <p:txBody>
          <a:bodyPr anchor="b"/>
          <a:lstStyle>
            <a:lvl1pPr marL="0" indent="0">
              <a:buNone/>
              <a:defRPr sz="1800">
                <a:solidFill>
                  <a:schemeClr val="tx1">
                    <a:tint val="75000"/>
                  </a:schemeClr>
                </a:solidFill>
              </a:defRPr>
            </a:lvl1pPr>
            <a:lvl2pPr marL="404713" indent="0">
              <a:buNone/>
              <a:defRPr sz="1600">
                <a:solidFill>
                  <a:schemeClr val="tx1">
                    <a:tint val="75000"/>
                  </a:schemeClr>
                </a:solidFill>
              </a:defRPr>
            </a:lvl2pPr>
            <a:lvl3pPr marL="809427" indent="0">
              <a:buNone/>
              <a:defRPr sz="1400">
                <a:solidFill>
                  <a:schemeClr val="tx1">
                    <a:tint val="75000"/>
                  </a:schemeClr>
                </a:solidFill>
              </a:defRPr>
            </a:lvl3pPr>
            <a:lvl4pPr marL="1214140" indent="0">
              <a:buNone/>
              <a:defRPr sz="1200">
                <a:solidFill>
                  <a:schemeClr val="tx1">
                    <a:tint val="75000"/>
                  </a:schemeClr>
                </a:solidFill>
              </a:defRPr>
            </a:lvl4pPr>
            <a:lvl5pPr marL="1618854" indent="0">
              <a:buNone/>
              <a:defRPr sz="1200">
                <a:solidFill>
                  <a:schemeClr val="tx1">
                    <a:tint val="75000"/>
                  </a:schemeClr>
                </a:solidFill>
              </a:defRPr>
            </a:lvl5pPr>
            <a:lvl6pPr marL="2023567" indent="0">
              <a:buNone/>
              <a:defRPr sz="1200">
                <a:solidFill>
                  <a:schemeClr val="tx1">
                    <a:tint val="75000"/>
                  </a:schemeClr>
                </a:solidFill>
              </a:defRPr>
            </a:lvl6pPr>
            <a:lvl7pPr marL="2428281" indent="0">
              <a:buNone/>
              <a:defRPr sz="1200">
                <a:solidFill>
                  <a:schemeClr val="tx1">
                    <a:tint val="75000"/>
                  </a:schemeClr>
                </a:solidFill>
              </a:defRPr>
            </a:lvl7pPr>
            <a:lvl8pPr marL="2832994" indent="0">
              <a:buNone/>
              <a:defRPr sz="1200">
                <a:solidFill>
                  <a:schemeClr val="tx1">
                    <a:tint val="75000"/>
                  </a:schemeClr>
                </a:solidFill>
              </a:defRPr>
            </a:lvl8pPr>
            <a:lvl9pPr marL="3237708" indent="0">
              <a:buNone/>
              <a:defRPr sz="1200">
                <a:solidFill>
                  <a:schemeClr val="tx1">
                    <a:tint val="75000"/>
                  </a:schemeClr>
                </a:solidFill>
              </a:defRPr>
            </a:lvl9pPr>
          </a:lstStyle>
          <a:p>
            <a:pPr lvl="0"/>
            <a:r>
              <a:rPr lang="pt-BR" smtClean="0"/>
              <a:t>Clique para editar os estilos do texto mestre</a:t>
            </a:r>
          </a:p>
        </p:txBody>
      </p:sp>
      <p:sp>
        <p:nvSpPr>
          <p:cNvPr id="4" name="Espaço Reservado para Data 3"/>
          <p:cNvSpPr>
            <a:spLocks noGrp="1"/>
          </p:cNvSpPr>
          <p:nvPr>
            <p:ph type="dt" sz="half" idx="10"/>
          </p:nvPr>
        </p:nvSpPr>
        <p:spPr/>
        <p:txBody>
          <a:bodyPr/>
          <a:lstStyle>
            <a:lvl1pPr>
              <a:defRPr/>
            </a:lvl1pPr>
          </a:lstStyle>
          <a:p>
            <a:pPr>
              <a:defRPr/>
            </a:pPr>
            <a:fld id="{3B0DA72A-B01E-4B66-9A8F-48877E16229E}" type="datetimeFigureOut">
              <a:rPr lang="pt-BR"/>
              <a:pPr>
                <a:defRPr/>
              </a:pPr>
              <a:t>18/01/19</a:t>
            </a:fld>
            <a:endParaRPr lang="pt-BR"/>
          </a:p>
        </p:txBody>
      </p:sp>
      <p:sp>
        <p:nvSpPr>
          <p:cNvPr id="5" name="Espaço Reservado para Rodapé 4"/>
          <p:cNvSpPr>
            <a:spLocks noGrp="1"/>
          </p:cNvSpPr>
          <p:nvPr>
            <p:ph type="ftr" sz="quarter" idx="11"/>
          </p:nvPr>
        </p:nvSpPr>
        <p:spPr/>
        <p:txBody>
          <a:bodyPr/>
          <a:lstStyle>
            <a:lvl1pPr>
              <a:defRPr/>
            </a:lvl1pPr>
          </a:lstStyle>
          <a:p>
            <a:pPr>
              <a:defRPr/>
            </a:pPr>
            <a:endParaRPr lang="pt-BR"/>
          </a:p>
        </p:txBody>
      </p:sp>
      <p:sp>
        <p:nvSpPr>
          <p:cNvPr id="6" name="Espaço Reservado para Número de Slide 5"/>
          <p:cNvSpPr>
            <a:spLocks noGrp="1"/>
          </p:cNvSpPr>
          <p:nvPr>
            <p:ph type="sldNum" sz="quarter" idx="12"/>
          </p:nvPr>
        </p:nvSpPr>
        <p:spPr/>
        <p:txBody>
          <a:bodyPr/>
          <a:lstStyle>
            <a:lvl1pPr>
              <a:defRPr/>
            </a:lvl1pPr>
          </a:lstStyle>
          <a:p>
            <a:pPr>
              <a:defRPr/>
            </a:pPr>
            <a:fld id="{BA63CDCF-6BFE-4BFF-AC2E-D02A27CDEB1A}" type="slidenum">
              <a:rPr lang="pt-BR"/>
              <a:pPr>
                <a:defRPr/>
              </a:pPr>
              <a:t>‹#›</a:t>
            </a:fld>
            <a:endParaRPr lang="pt-B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estilo do título mestre</a:t>
            </a:r>
            <a:endParaRPr lang="pt-BR"/>
          </a:p>
        </p:txBody>
      </p:sp>
      <p:sp>
        <p:nvSpPr>
          <p:cNvPr id="3" name="Espaço Reservado para Conteúdo 2"/>
          <p:cNvSpPr>
            <a:spLocks noGrp="1"/>
          </p:cNvSpPr>
          <p:nvPr>
            <p:ph sz="half" idx="1"/>
          </p:nvPr>
        </p:nvSpPr>
        <p:spPr>
          <a:xfrm>
            <a:off x="5743847" y="10081270"/>
            <a:ext cx="51402048" cy="28513567"/>
          </a:xfrm>
        </p:spPr>
        <p:txBody>
          <a:bodyPr/>
          <a:lstStyle>
            <a:lvl1pPr>
              <a:defRPr sz="2500"/>
            </a:lvl1pPr>
            <a:lvl2pPr>
              <a:defRPr sz="21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Conteúdo 3"/>
          <p:cNvSpPr>
            <a:spLocks noGrp="1"/>
          </p:cNvSpPr>
          <p:nvPr>
            <p:ph sz="half" idx="2"/>
          </p:nvPr>
        </p:nvSpPr>
        <p:spPr>
          <a:xfrm>
            <a:off x="57685962" y="10081270"/>
            <a:ext cx="51402051" cy="28513567"/>
          </a:xfrm>
        </p:spPr>
        <p:txBody>
          <a:bodyPr/>
          <a:lstStyle>
            <a:lvl1pPr>
              <a:defRPr sz="2500"/>
            </a:lvl1pPr>
            <a:lvl2pPr>
              <a:defRPr sz="21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Espaço Reservado para Data 3"/>
          <p:cNvSpPr>
            <a:spLocks noGrp="1"/>
          </p:cNvSpPr>
          <p:nvPr>
            <p:ph type="dt" sz="half" idx="10"/>
          </p:nvPr>
        </p:nvSpPr>
        <p:spPr/>
        <p:txBody>
          <a:bodyPr/>
          <a:lstStyle>
            <a:lvl1pPr>
              <a:defRPr/>
            </a:lvl1pPr>
          </a:lstStyle>
          <a:p>
            <a:pPr>
              <a:defRPr/>
            </a:pPr>
            <a:fld id="{8E576622-F5B5-42A6-8C86-9B216FA24D05}" type="datetimeFigureOut">
              <a:rPr lang="pt-BR"/>
              <a:pPr>
                <a:defRPr/>
              </a:pPr>
              <a:t>18/01/19</a:t>
            </a:fld>
            <a:endParaRPr lang="pt-BR"/>
          </a:p>
        </p:txBody>
      </p:sp>
      <p:sp>
        <p:nvSpPr>
          <p:cNvPr id="6" name="Espaço Reservado para Rodapé 4"/>
          <p:cNvSpPr>
            <a:spLocks noGrp="1"/>
          </p:cNvSpPr>
          <p:nvPr>
            <p:ph type="ftr" sz="quarter" idx="11"/>
          </p:nvPr>
        </p:nvSpPr>
        <p:spPr/>
        <p:txBody>
          <a:bodyPr/>
          <a:lstStyle>
            <a:lvl1pPr>
              <a:defRPr/>
            </a:lvl1pPr>
          </a:lstStyle>
          <a:p>
            <a:pPr>
              <a:defRPr/>
            </a:pPr>
            <a:endParaRPr lang="pt-BR"/>
          </a:p>
        </p:txBody>
      </p:sp>
      <p:sp>
        <p:nvSpPr>
          <p:cNvPr id="7" name="Espaço Reservado para Número de Slide 5"/>
          <p:cNvSpPr>
            <a:spLocks noGrp="1"/>
          </p:cNvSpPr>
          <p:nvPr>
            <p:ph type="sldNum" sz="quarter" idx="12"/>
          </p:nvPr>
        </p:nvSpPr>
        <p:spPr/>
        <p:txBody>
          <a:bodyPr/>
          <a:lstStyle>
            <a:lvl1pPr>
              <a:defRPr/>
            </a:lvl1pPr>
          </a:lstStyle>
          <a:p>
            <a:pPr>
              <a:defRPr/>
            </a:pPr>
            <a:fld id="{7431F093-DD0F-4CDB-919B-2803934C21E1}" type="slidenum">
              <a:rPr lang="pt-BR"/>
              <a:pPr>
                <a:defRPr/>
              </a:pPr>
              <a:t>‹#›</a:t>
            </a:fld>
            <a:endParaRPr lang="pt-B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a:xfrm>
            <a:off x="1620204" y="1730219"/>
            <a:ext cx="29163645" cy="7200900"/>
          </a:xfrm>
        </p:spPr>
        <p:txBody>
          <a:bodyPr/>
          <a:lstStyle>
            <a:lvl1pPr>
              <a:defRPr/>
            </a:lvl1pPr>
          </a:lstStyle>
          <a:p>
            <a:r>
              <a:rPr lang="pt-BR" smtClean="0"/>
              <a:t>Clique para editar o estilo do título mestre</a:t>
            </a:r>
            <a:endParaRPr lang="pt-BR"/>
          </a:p>
        </p:txBody>
      </p:sp>
      <p:sp>
        <p:nvSpPr>
          <p:cNvPr id="3" name="Espaço Reservado para Texto 2"/>
          <p:cNvSpPr>
            <a:spLocks noGrp="1"/>
          </p:cNvSpPr>
          <p:nvPr>
            <p:ph type="body" idx="1"/>
          </p:nvPr>
        </p:nvSpPr>
        <p:spPr>
          <a:xfrm>
            <a:off x="1620203" y="9671212"/>
            <a:ext cx="14317416" cy="4030501"/>
          </a:xfrm>
        </p:spPr>
        <p:txBody>
          <a:bodyPr anchor="b"/>
          <a:lstStyle>
            <a:lvl1pPr marL="0" indent="0">
              <a:buNone/>
              <a:defRPr sz="2100" b="1"/>
            </a:lvl1pPr>
            <a:lvl2pPr marL="404713" indent="0">
              <a:buNone/>
              <a:defRPr sz="1800" b="1"/>
            </a:lvl2pPr>
            <a:lvl3pPr marL="809427" indent="0">
              <a:buNone/>
              <a:defRPr sz="1600" b="1"/>
            </a:lvl3pPr>
            <a:lvl4pPr marL="1214140" indent="0">
              <a:buNone/>
              <a:defRPr sz="1400" b="1"/>
            </a:lvl4pPr>
            <a:lvl5pPr marL="1618854" indent="0">
              <a:buNone/>
              <a:defRPr sz="1400" b="1"/>
            </a:lvl5pPr>
            <a:lvl6pPr marL="2023567" indent="0">
              <a:buNone/>
              <a:defRPr sz="1400" b="1"/>
            </a:lvl6pPr>
            <a:lvl7pPr marL="2428281" indent="0">
              <a:buNone/>
              <a:defRPr sz="1400" b="1"/>
            </a:lvl7pPr>
            <a:lvl8pPr marL="2832994" indent="0">
              <a:buNone/>
              <a:defRPr sz="1400" b="1"/>
            </a:lvl8pPr>
            <a:lvl9pPr marL="3237708" indent="0">
              <a:buNone/>
              <a:defRPr sz="1400" b="1"/>
            </a:lvl9pPr>
          </a:lstStyle>
          <a:p>
            <a:pPr lvl="0"/>
            <a:r>
              <a:rPr lang="pt-BR" smtClean="0"/>
              <a:t>Clique para editar os estilos do texto mestre</a:t>
            </a:r>
          </a:p>
        </p:txBody>
      </p:sp>
      <p:sp>
        <p:nvSpPr>
          <p:cNvPr id="4" name="Espaço Reservado para Conteúdo 3"/>
          <p:cNvSpPr>
            <a:spLocks noGrp="1"/>
          </p:cNvSpPr>
          <p:nvPr>
            <p:ph sz="half" idx="2"/>
          </p:nvPr>
        </p:nvSpPr>
        <p:spPr>
          <a:xfrm>
            <a:off x="1620203" y="13701713"/>
            <a:ext cx="14317416" cy="24893114"/>
          </a:xfrm>
        </p:spPr>
        <p:txBody>
          <a:bodyPr/>
          <a:lstStyle>
            <a:lvl1pPr>
              <a:defRPr sz="21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Espaço Reservado para Texto 4"/>
          <p:cNvSpPr>
            <a:spLocks noGrp="1"/>
          </p:cNvSpPr>
          <p:nvPr>
            <p:ph type="body" sz="quarter" idx="3"/>
          </p:nvPr>
        </p:nvSpPr>
        <p:spPr>
          <a:xfrm>
            <a:off x="16460809" y="9671212"/>
            <a:ext cx="14323040" cy="4030501"/>
          </a:xfrm>
        </p:spPr>
        <p:txBody>
          <a:bodyPr anchor="b"/>
          <a:lstStyle>
            <a:lvl1pPr marL="0" indent="0">
              <a:buNone/>
              <a:defRPr sz="2100" b="1"/>
            </a:lvl1pPr>
            <a:lvl2pPr marL="404713" indent="0">
              <a:buNone/>
              <a:defRPr sz="1800" b="1"/>
            </a:lvl2pPr>
            <a:lvl3pPr marL="809427" indent="0">
              <a:buNone/>
              <a:defRPr sz="1600" b="1"/>
            </a:lvl3pPr>
            <a:lvl4pPr marL="1214140" indent="0">
              <a:buNone/>
              <a:defRPr sz="1400" b="1"/>
            </a:lvl4pPr>
            <a:lvl5pPr marL="1618854" indent="0">
              <a:buNone/>
              <a:defRPr sz="1400" b="1"/>
            </a:lvl5pPr>
            <a:lvl6pPr marL="2023567" indent="0">
              <a:buNone/>
              <a:defRPr sz="1400" b="1"/>
            </a:lvl6pPr>
            <a:lvl7pPr marL="2428281" indent="0">
              <a:buNone/>
              <a:defRPr sz="1400" b="1"/>
            </a:lvl7pPr>
            <a:lvl8pPr marL="2832994" indent="0">
              <a:buNone/>
              <a:defRPr sz="1400" b="1"/>
            </a:lvl8pPr>
            <a:lvl9pPr marL="3237708" indent="0">
              <a:buNone/>
              <a:defRPr sz="1400" b="1"/>
            </a:lvl9pPr>
          </a:lstStyle>
          <a:p>
            <a:pPr lvl="0"/>
            <a:r>
              <a:rPr lang="pt-BR" smtClean="0"/>
              <a:t>Clique para editar os estilos do texto mestre</a:t>
            </a:r>
          </a:p>
        </p:txBody>
      </p:sp>
      <p:sp>
        <p:nvSpPr>
          <p:cNvPr id="6" name="Espaço Reservado para Conteúdo 5"/>
          <p:cNvSpPr>
            <a:spLocks noGrp="1"/>
          </p:cNvSpPr>
          <p:nvPr>
            <p:ph sz="quarter" idx="4"/>
          </p:nvPr>
        </p:nvSpPr>
        <p:spPr>
          <a:xfrm>
            <a:off x="16460809" y="13701713"/>
            <a:ext cx="14323040" cy="24893114"/>
          </a:xfrm>
        </p:spPr>
        <p:txBody>
          <a:bodyPr/>
          <a:lstStyle>
            <a:lvl1pPr>
              <a:defRPr sz="21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7" name="Espaço Reservado para Data 3"/>
          <p:cNvSpPr>
            <a:spLocks noGrp="1"/>
          </p:cNvSpPr>
          <p:nvPr>
            <p:ph type="dt" sz="half" idx="10"/>
          </p:nvPr>
        </p:nvSpPr>
        <p:spPr/>
        <p:txBody>
          <a:bodyPr/>
          <a:lstStyle>
            <a:lvl1pPr>
              <a:defRPr/>
            </a:lvl1pPr>
          </a:lstStyle>
          <a:p>
            <a:pPr>
              <a:defRPr/>
            </a:pPr>
            <a:fld id="{36BCD820-7707-4732-B22E-2A526B357092}" type="datetimeFigureOut">
              <a:rPr lang="pt-BR"/>
              <a:pPr>
                <a:defRPr/>
              </a:pPr>
              <a:t>18/01/19</a:t>
            </a:fld>
            <a:endParaRPr lang="pt-BR"/>
          </a:p>
        </p:txBody>
      </p:sp>
      <p:sp>
        <p:nvSpPr>
          <p:cNvPr id="8" name="Espaço Reservado para Rodapé 4"/>
          <p:cNvSpPr>
            <a:spLocks noGrp="1"/>
          </p:cNvSpPr>
          <p:nvPr>
            <p:ph type="ftr" sz="quarter" idx="11"/>
          </p:nvPr>
        </p:nvSpPr>
        <p:spPr/>
        <p:txBody>
          <a:bodyPr/>
          <a:lstStyle>
            <a:lvl1pPr>
              <a:defRPr/>
            </a:lvl1pPr>
          </a:lstStyle>
          <a:p>
            <a:pPr>
              <a:defRPr/>
            </a:pPr>
            <a:endParaRPr lang="pt-BR"/>
          </a:p>
        </p:txBody>
      </p:sp>
      <p:sp>
        <p:nvSpPr>
          <p:cNvPr id="9" name="Espaço Reservado para Número de Slide 5"/>
          <p:cNvSpPr>
            <a:spLocks noGrp="1"/>
          </p:cNvSpPr>
          <p:nvPr>
            <p:ph type="sldNum" sz="quarter" idx="12"/>
          </p:nvPr>
        </p:nvSpPr>
        <p:spPr/>
        <p:txBody>
          <a:bodyPr/>
          <a:lstStyle>
            <a:lvl1pPr>
              <a:defRPr/>
            </a:lvl1pPr>
          </a:lstStyle>
          <a:p>
            <a:pPr>
              <a:defRPr/>
            </a:pPr>
            <a:fld id="{97D69670-394F-4B1D-BBCC-9810FA52761D}" type="slidenum">
              <a:rPr lang="pt-BR"/>
              <a:pPr>
                <a:defRPr/>
              </a:pPr>
              <a:t>‹#›</a:t>
            </a:fld>
            <a:endParaRPr lang="pt-B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estilo do título mestre</a:t>
            </a:r>
            <a:endParaRPr lang="pt-BR"/>
          </a:p>
        </p:txBody>
      </p:sp>
      <p:sp>
        <p:nvSpPr>
          <p:cNvPr id="3" name="Espaço Reservado para Data 3"/>
          <p:cNvSpPr>
            <a:spLocks noGrp="1"/>
          </p:cNvSpPr>
          <p:nvPr>
            <p:ph type="dt" sz="half" idx="10"/>
          </p:nvPr>
        </p:nvSpPr>
        <p:spPr/>
        <p:txBody>
          <a:bodyPr/>
          <a:lstStyle>
            <a:lvl1pPr>
              <a:defRPr/>
            </a:lvl1pPr>
          </a:lstStyle>
          <a:p>
            <a:pPr>
              <a:defRPr/>
            </a:pPr>
            <a:fld id="{07E0A4E4-34CC-4275-849B-264430DEC0B2}" type="datetimeFigureOut">
              <a:rPr lang="pt-BR"/>
              <a:pPr>
                <a:defRPr/>
              </a:pPr>
              <a:t>18/01/19</a:t>
            </a:fld>
            <a:endParaRPr lang="pt-BR"/>
          </a:p>
        </p:txBody>
      </p:sp>
      <p:sp>
        <p:nvSpPr>
          <p:cNvPr id="4" name="Espaço Reservado para Rodapé 4"/>
          <p:cNvSpPr>
            <a:spLocks noGrp="1"/>
          </p:cNvSpPr>
          <p:nvPr>
            <p:ph type="ftr" sz="quarter" idx="11"/>
          </p:nvPr>
        </p:nvSpPr>
        <p:spPr/>
        <p:txBody>
          <a:bodyPr/>
          <a:lstStyle>
            <a:lvl1pPr>
              <a:defRPr/>
            </a:lvl1pPr>
          </a:lstStyle>
          <a:p>
            <a:pPr>
              <a:defRPr/>
            </a:pPr>
            <a:endParaRPr lang="pt-BR"/>
          </a:p>
        </p:txBody>
      </p:sp>
      <p:sp>
        <p:nvSpPr>
          <p:cNvPr id="5" name="Espaço Reservado para Número de Slide 5"/>
          <p:cNvSpPr>
            <a:spLocks noGrp="1"/>
          </p:cNvSpPr>
          <p:nvPr>
            <p:ph type="sldNum" sz="quarter" idx="12"/>
          </p:nvPr>
        </p:nvSpPr>
        <p:spPr/>
        <p:txBody>
          <a:bodyPr/>
          <a:lstStyle>
            <a:lvl1pPr>
              <a:defRPr/>
            </a:lvl1pPr>
          </a:lstStyle>
          <a:p>
            <a:pPr>
              <a:defRPr/>
            </a:pPr>
            <a:fld id="{BEA8E724-E551-44E5-8D14-9B1249A493E1}" type="slidenum">
              <a:rPr lang="pt-BR"/>
              <a:pPr>
                <a:defRPr/>
              </a:pPr>
              <a:t>‹#›</a:t>
            </a:fld>
            <a:endParaRPr lang="pt-B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3"/>
          <p:cNvSpPr>
            <a:spLocks noGrp="1"/>
          </p:cNvSpPr>
          <p:nvPr>
            <p:ph type="dt" sz="half" idx="10"/>
          </p:nvPr>
        </p:nvSpPr>
        <p:spPr/>
        <p:txBody>
          <a:bodyPr/>
          <a:lstStyle>
            <a:lvl1pPr>
              <a:defRPr/>
            </a:lvl1pPr>
          </a:lstStyle>
          <a:p>
            <a:pPr>
              <a:defRPr/>
            </a:pPr>
            <a:fld id="{8139089E-A6E7-41B1-B73C-864DBBCDD279}" type="datetimeFigureOut">
              <a:rPr lang="pt-BR"/>
              <a:pPr>
                <a:defRPr/>
              </a:pPr>
              <a:t>18/01/19</a:t>
            </a:fld>
            <a:endParaRPr lang="pt-BR"/>
          </a:p>
        </p:txBody>
      </p:sp>
      <p:sp>
        <p:nvSpPr>
          <p:cNvPr id="3" name="Espaço Reservado para Rodapé 4"/>
          <p:cNvSpPr>
            <a:spLocks noGrp="1"/>
          </p:cNvSpPr>
          <p:nvPr>
            <p:ph type="ftr" sz="quarter" idx="11"/>
          </p:nvPr>
        </p:nvSpPr>
        <p:spPr/>
        <p:txBody>
          <a:bodyPr/>
          <a:lstStyle>
            <a:lvl1pPr>
              <a:defRPr/>
            </a:lvl1pPr>
          </a:lstStyle>
          <a:p>
            <a:pPr>
              <a:defRPr/>
            </a:pPr>
            <a:endParaRPr lang="pt-BR"/>
          </a:p>
        </p:txBody>
      </p:sp>
      <p:sp>
        <p:nvSpPr>
          <p:cNvPr id="4" name="Espaço Reservado para Número de Slide 5"/>
          <p:cNvSpPr>
            <a:spLocks noGrp="1"/>
          </p:cNvSpPr>
          <p:nvPr>
            <p:ph type="sldNum" sz="quarter" idx="12"/>
          </p:nvPr>
        </p:nvSpPr>
        <p:spPr/>
        <p:txBody>
          <a:bodyPr/>
          <a:lstStyle>
            <a:lvl1pPr>
              <a:defRPr/>
            </a:lvl1pPr>
          </a:lstStyle>
          <a:p>
            <a:pPr>
              <a:defRPr/>
            </a:pPr>
            <a:fld id="{21D10ABC-FD30-41CD-B666-4E9B55597127}" type="slidenum">
              <a:rPr lang="pt-BR"/>
              <a:pPr>
                <a:defRPr/>
              </a:pPr>
              <a:t>‹#›</a:t>
            </a:fld>
            <a:endParaRPr lang="pt-B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1620206" y="1720215"/>
            <a:ext cx="10660709" cy="7320915"/>
          </a:xfrm>
        </p:spPr>
        <p:txBody>
          <a:bodyPr anchor="b"/>
          <a:lstStyle>
            <a:lvl1pPr algn="l">
              <a:defRPr sz="1800" b="1"/>
            </a:lvl1pPr>
          </a:lstStyle>
          <a:p>
            <a:r>
              <a:rPr lang="pt-BR" smtClean="0"/>
              <a:t>Clique para editar o estilo do título mestre</a:t>
            </a:r>
            <a:endParaRPr lang="pt-BR"/>
          </a:p>
        </p:txBody>
      </p:sp>
      <p:sp>
        <p:nvSpPr>
          <p:cNvPr id="3" name="Espaço Reservado para Conteúdo 2"/>
          <p:cNvSpPr>
            <a:spLocks noGrp="1"/>
          </p:cNvSpPr>
          <p:nvPr>
            <p:ph idx="1"/>
          </p:nvPr>
        </p:nvSpPr>
        <p:spPr>
          <a:xfrm>
            <a:off x="12669083" y="1720224"/>
            <a:ext cx="18114764" cy="36874612"/>
          </a:xfrm>
        </p:spPr>
        <p:txBody>
          <a:bodyPr/>
          <a:lstStyle>
            <a:lvl1pPr>
              <a:defRPr sz="2800"/>
            </a:lvl1pPr>
            <a:lvl2pPr>
              <a:defRPr sz="2500"/>
            </a:lvl2pPr>
            <a:lvl3pPr>
              <a:defRPr sz="2100"/>
            </a:lvl3pPr>
            <a:lvl4pPr>
              <a:defRPr sz="1800"/>
            </a:lvl4pPr>
            <a:lvl5pPr>
              <a:defRPr sz="1800"/>
            </a:lvl5pPr>
            <a:lvl6pPr>
              <a:defRPr sz="1800"/>
            </a:lvl6pPr>
            <a:lvl7pPr>
              <a:defRPr sz="1800"/>
            </a:lvl7pPr>
            <a:lvl8pPr>
              <a:defRPr sz="1800"/>
            </a:lvl8pPr>
            <a:lvl9pPr>
              <a:defRPr sz="18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Texto 3"/>
          <p:cNvSpPr>
            <a:spLocks noGrp="1"/>
          </p:cNvSpPr>
          <p:nvPr>
            <p:ph type="body" sz="half" idx="2"/>
          </p:nvPr>
        </p:nvSpPr>
        <p:spPr>
          <a:xfrm>
            <a:off x="1620206" y="9041139"/>
            <a:ext cx="10660709" cy="29553697"/>
          </a:xfrm>
        </p:spPr>
        <p:txBody>
          <a:bodyPr/>
          <a:lstStyle>
            <a:lvl1pPr marL="0" indent="0">
              <a:buNone/>
              <a:defRPr sz="1200"/>
            </a:lvl1pPr>
            <a:lvl2pPr marL="404713" indent="0">
              <a:buNone/>
              <a:defRPr sz="1100"/>
            </a:lvl2pPr>
            <a:lvl3pPr marL="809427" indent="0">
              <a:buNone/>
              <a:defRPr sz="900"/>
            </a:lvl3pPr>
            <a:lvl4pPr marL="1214140" indent="0">
              <a:buNone/>
              <a:defRPr sz="800"/>
            </a:lvl4pPr>
            <a:lvl5pPr marL="1618854" indent="0">
              <a:buNone/>
              <a:defRPr sz="800"/>
            </a:lvl5pPr>
            <a:lvl6pPr marL="2023567" indent="0">
              <a:buNone/>
              <a:defRPr sz="800"/>
            </a:lvl6pPr>
            <a:lvl7pPr marL="2428281" indent="0">
              <a:buNone/>
              <a:defRPr sz="800"/>
            </a:lvl7pPr>
            <a:lvl8pPr marL="2832994" indent="0">
              <a:buNone/>
              <a:defRPr sz="800"/>
            </a:lvl8pPr>
            <a:lvl9pPr marL="3237708" indent="0">
              <a:buNone/>
              <a:defRPr sz="800"/>
            </a:lvl9pPr>
          </a:lstStyle>
          <a:p>
            <a:pPr lvl="0"/>
            <a:r>
              <a:rPr lang="pt-BR" smtClean="0"/>
              <a:t>Clique para editar os estilos do texto mestre</a:t>
            </a:r>
          </a:p>
        </p:txBody>
      </p:sp>
      <p:sp>
        <p:nvSpPr>
          <p:cNvPr id="5" name="Espaço Reservado para Data 3"/>
          <p:cNvSpPr>
            <a:spLocks noGrp="1"/>
          </p:cNvSpPr>
          <p:nvPr>
            <p:ph type="dt" sz="half" idx="10"/>
          </p:nvPr>
        </p:nvSpPr>
        <p:spPr/>
        <p:txBody>
          <a:bodyPr/>
          <a:lstStyle>
            <a:lvl1pPr>
              <a:defRPr/>
            </a:lvl1pPr>
          </a:lstStyle>
          <a:p>
            <a:pPr>
              <a:defRPr/>
            </a:pPr>
            <a:fld id="{0F77968F-4089-4EB7-8947-A7A077A8439A}" type="datetimeFigureOut">
              <a:rPr lang="pt-BR"/>
              <a:pPr>
                <a:defRPr/>
              </a:pPr>
              <a:t>18/01/19</a:t>
            </a:fld>
            <a:endParaRPr lang="pt-BR"/>
          </a:p>
        </p:txBody>
      </p:sp>
      <p:sp>
        <p:nvSpPr>
          <p:cNvPr id="6" name="Espaço Reservado para Rodapé 4"/>
          <p:cNvSpPr>
            <a:spLocks noGrp="1"/>
          </p:cNvSpPr>
          <p:nvPr>
            <p:ph type="ftr" sz="quarter" idx="11"/>
          </p:nvPr>
        </p:nvSpPr>
        <p:spPr/>
        <p:txBody>
          <a:bodyPr/>
          <a:lstStyle>
            <a:lvl1pPr>
              <a:defRPr/>
            </a:lvl1pPr>
          </a:lstStyle>
          <a:p>
            <a:pPr>
              <a:defRPr/>
            </a:pPr>
            <a:endParaRPr lang="pt-BR"/>
          </a:p>
        </p:txBody>
      </p:sp>
      <p:sp>
        <p:nvSpPr>
          <p:cNvPr id="7" name="Espaço Reservado para Número de Slide 5"/>
          <p:cNvSpPr>
            <a:spLocks noGrp="1"/>
          </p:cNvSpPr>
          <p:nvPr>
            <p:ph type="sldNum" sz="quarter" idx="12"/>
          </p:nvPr>
        </p:nvSpPr>
        <p:spPr/>
        <p:txBody>
          <a:bodyPr/>
          <a:lstStyle>
            <a:lvl1pPr>
              <a:defRPr/>
            </a:lvl1pPr>
          </a:lstStyle>
          <a:p>
            <a:pPr>
              <a:defRPr/>
            </a:pPr>
            <a:fld id="{3A8CE627-EDB2-4E44-810D-C5603EC018BB}" type="slidenum">
              <a:rPr lang="pt-BR"/>
              <a:pPr>
                <a:defRPr/>
              </a:pPr>
              <a:t>‹#›</a:t>
            </a:fld>
            <a:endParaRPr lang="pt-B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6351422" y="30243780"/>
            <a:ext cx="19442430" cy="3570450"/>
          </a:xfrm>
        </p:spPr>
        <p:txBody>
          <a:bodyPr anchor="b"/>
          <a:lstStyle>
            <a:lvl1pPr algn="l">
              <a:defRPr sz="1800" b="1"/>
            </a:lvl1pPr>
          </a:lstStyle>
          <a:p>
            <a:r>
              <a:rPr lang="pt-BR" smtClean="0"/>
              <a:t>Clique para editar o estilo do título mestre</a:t>
            </a:r>
            <a:endParaRPr lang="pt-BR"/>
          </a:p>
        </p:txBody>
      </p:sp>
      <p:sp>
        <p:nvSpPr>
          <p:cNvPr id="3" name="Espaço Reservado para Imagem 2"/>
          <p:cNvSpPr>
            <a:spLocks noGrp="1"/>
          </p:cNvSpPr>
          <p:nvPr>
            <p:ph type="pic" idx="1"/>
          </p:nvPr>
        </p:nvSpPr>
        <p:spPr>
          <a:xfrm>
            <a:off x="6351422" y="3860483"/>
            <a:ext cx="19442430" cy="25923240"/>
          </a:xfrm>
        </p:spPr>
        <p:txBody>
          <a:bodyPr rtlCol="0">
            <a:normAutofit/>
          </a:bodyPr>
          <a:lstStyle>
            <a:lvl1pPr marL="0" indent="0">
              <a:buNone/>
              <a:defRPr sz="2800"/>
            </a:lvl1pPr>
            <a:lvl2pPr marL="404713" indent="0">
              <a:buNone/>
              <a:defRPr sz="2500"/>
            </a:lvl2pPr>
            <a:lvl3pPr marL="809427" indent="0">
              <a:buNone/>
              <a:defRPr sz="2100"/>
            </a:lvl3pPr>
            <a:lvl4pPr marL="1214140" indent="0">
              <a:buNone/>
              <a:defRPr sz="1800"/>
            </a:lvl4pPr>
            <a:lvl5pPr marL="1618854" indent="0">
              <a:buNone/>
              <a:defRPr sz="1800"/>
            </a:lvl5pPr>
            <a:lvl6pPr marL="2023567" indent="0">
              <a:buNone/>
              <a:defRPr sz="1800"/>
            </a:lvl6pPr>
            <a:lvl7pPr marL="2428281" indent="0">
              <a:buNone/>
              <a:defRPr sz="1800"/>
            </a:lvl7pPr>
            <a:lvl8pPr marL="2832994" indent="0">
              <a:buNone/>
              <a:defRPr sz="1800"/>
            </a:lvl8pPr>
            <a:lvl9pPr marL="3237708" indent="0">
              <a:buNone/>
              <a:defRPr sz="1800"/>
            </a:lvl9pPr>
          </a:lstStyle>
          <a:p>
            <a:pPr lvl="0"/>
            <a:endParaRPr lang="pt-BR" noProof="0"/>
          </a:p>
        </p:txBody>
      </p:sp>
      <p:sp>
        <p:nvSpPr>
          <p:cNvPr id="4" name="Espaço Reservado para Texto 3"/>
          <p:cNvSpPr>
            <a:spLocks noGrp="1"/>
          </p:cNvSpPr>
          <p:nvPr>
            <p:ph type="body" sz="half" idx="2"/>
          </p:nvPr>
        </p:nvSpPr>
        <p:spPr>
          <a:xfrm>
            <a:off x="6351422" y="33814230"/>
            <a:ext cx="19442430" cy="5070630"/>
          </a:xfrm>
        </p:spPr>
        <p:txBody>
          <a:bodyPr/>
          <a:lstStyle>
            <a:lvl1pPr marL="0" indent="0">
              <a:buNone/>
              <a:defRPr sz="1200"/>
            </a:lvl1pPr>
            <a:lvl2pPr marL="404713" indent="0">
              <a:buNone/>
              <a:defRPr sz="1100"/>
            </a:lvl2pPr>
            <a:lvl3pPr marL="809427" indent="0">
              <a:buNone/>
              <a:defRPr sz="900"/>
            </a:lvl3pPr>
            <a:lvl4pPr marL="1214140" indent="0">
              <a:buNone/>
              <a:defRPr sz="800"/>
            </a:lvl4pPr>
            <a:lvl5pPr marL="1618854" indent="0">
              <a:buNone/>
              <a:defRPr sz="800"/>
            </a:lvl5pPr>
            <a:lvl6pPr marL="2023567" indent="0">
              <a:buNone/>
              <a:defRPr sz="800"/>
            </a:lvl6pPr>
            <a:lvl7pPr marL="2428281" indent="0">
              <a:buNone/>
              <a:defRPr sz="800"/>
            </a:lvl7pPr>
            <a:lvl8pPr marL="2832994" indent="0">
              <a:buNone/>
              <a:defRPr sz="800"/>
            </a:lvl8pPr>
            <a:lvl9pPr marL="3237708" indent="0">
              <a:buNone/>
              <a:defRPr sz="800"/>
            </a:lvl9pPr>
          </a:lstStyle>
          <a:p>
            <a:pPr lvl="0"/>
            <a:r>
              <a:rPr lang="pt-BR" smtClean="0"/>
              <a:t>Clique para editar os estilos do texto mestre</a:t>
            </a:r>
          </a:p>
        </p:txBody>
      </p:sp>
      <p:sp>
        <p:nvSpPr>
          <p:cNvPr id="5" name="Espaço Reservado para Data 3"/>
          <p:cNvSpPr>
            <a:spLocks noGrp="1"/>
          </p:cNvSpPr>
          <p:nvPr>
            <p:ph type="dt" sz="half" idx="10"/>
          </p:nvPr>
        </p:nvSpPr>
        <p:spPr/>
        <p:txBody>
          <a:bodyPr/>
          <a:lstStyle>
            <a:lvl1pPr>
              <a:defRPr/>
            </a:lvl1pPr>
          </a:lstStyle>
          <a:p>
            <a:pPr>
              <a:defRPr/>
            </a:pPr>
            <a:fld id="{D18F6CBE-5221-4FFF-9EA1-FA2E813FE182}" type="datetimeFigureOut">
              <a:rPr lang="pt-BR"/>
              <a:pPr>
                <a:defRPr/>
              </a:pPr>
              <a:t>18/01/19</a:t>
            </a:fld>
            <a:endParaRPr lang="pt-BR"/>
          </a:p>
        </p:txBody>
      </p:sp>
      <p:sp>
        <p:nvSpPr>
          <p:cNvPr id="6" name="Espaço Reservado para Rodapé 4"/>
          <p:cNvSpPr>
            <a:spLocks noGrp="1"/>
          </p:cNvSpPr>
          <p:nvPr>
            <p:ph type="ftr" sz="quarter" idx="11"/>
          </p:nvPr>
        </p:nvSpPr>
        <p:spPr/>
        <p:txBody>
          <a:bodyPr/>
          <a:lstStyle>
            <a:lvl1pPr>
              <a:defRPr/>
            </a:lvl1pPr>
          </a:lstStyle>
          <a:p>
            <a:pPr>
              <a:defRPr/>
            </a:pPr>
            <a:endParaRPr lang="pt-BR"/>
          </a:p>
        </p:txBody>
      </p:sp>
      <p:sp>
        <p:nvSpPr>
          <p:cNvPr id="7" name="Espaço Reservado para Número de Slide 5"/>
          <p:cNvSpPr>
            <a:spLocks noGrp="1"/>
          </p:cNvSpPr>
          <p:nvPr>
            <p:ph type="sldNum" sz="quarter" idx="12"/>
          </p:nvPr>
        </p:nvSpPr>
        <p:spPr/>
        <p:txBody>
          <a:bodyPr/>
          <a:lstStyle>
            <a:lvl1pPr>
              <a:defRPr/>
            </a:lvl1pPr>
          </a:lstStyle>
          <a:p>
            <a:pPr>
              <a:defRPr/>
            </a:pPr>
            <a:fld id="{ACEDE737-AC84-4DAD-80B6-C8163D0D936D}" type="slidenum">
              <a:rPr lang="pt-BR"/>
              <a:pPr>
                <a:defRPr/>
              </a:pPr>
              <a:t>‹#›</a:t>
            </a:fld>
            <a:endParaRPr lang="pt-B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Espaço Reservado para Título 1"/>
          <p:cNvSpPr>
            <a:spLocks noGrp="1"/>
          </p:cNvSpPr>
          <p:nvPr>
            <p:ph type="title"/>
          </p:nvPr>
        </p:nvSpPr>
        <p:spPr bwMode="auto">
          <a:xfrm>
            <a:off x="1620838" y="1730375"/>
            <a:ext cx="29162375" cy="7200900"/>
          </a:xfrm>
          <a:prstGeom prst="rect">
            <a:avLst/>
          </a:prstGeom>
          <a:noFill/>
          <a:ln w="9525">
            <a:noFill/>
            <a:miter lim="800000"/>
            <a:headEnd/>
            <a:tailEnd/>
          </a:ln>
        </p:spPr>
        <p:txBody>
          <a:bodyPr vert="horz" wrap="square" lIns="80943" tIns="40471" rIns="80943" bIns="40471" numCol="1" anchor="ctr" anchorCtr="0" compatLnSpc="1">
            <a:prstTxWarp prst="textNoShape">
              <a:avLst/>
            </a:prstTxWarp>
          </a:bodyPr>
          <a:lstStyle/>
          <a:p>
            <a:pPr lvl="0"/>
            <a:r>
              <a:rPr lang="pt-BR" smtClean="0"/>
              <a:t>Clique para editar o estilo do título mestre</a:t>
            </a:r>
          </a:p>
        </p:txBody>
      </p:sp>
      <p:sp>
        <p:nvSpPr>
          <p:cNvPr id="1027" name="Espaço Reservado para Texto 2"/>
          <p:cNvSpPr>
            <a:spLocks noGrp="1"/>
          </p:cNvSpPr>
          <p:nvPr>
            <p:ph type="body" idx="1"/>
          </p:nvPr>
        </p:nvSpPr>
        <p:spPr bwMode="auto">
          <a:xfrm>
            <a:off x="1620838" y="10080625"/>
            <a:ext cx="29162375" cy="28514675"/>
          </a:xfrm>
          <a:prstGeom prst="rect">
            <a:avLst/>
          </a:prstGeom>
          <a:noFill/>
          <a:ln w="9525">
            <a:noFill/>
            <a:miter lim="800000"/>
            <a:headEnd/>
            <a:tailEnd/>
          </a:ln>
        </p:spPr>
        <p:txBody>
          <a:bodyPr vert="horz" wrap="square" lIns="80943" tIns="40471" rIns="80943" bIns="40471" numCol="1" anchor="t" anchorCtr="0" compatLnSpc="1">
            <a:prstTxWarp prst="textNoShape">
              <a:avLst/>
            </a:prstTxWarp>
          </a:body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p>
        </p:txBody>
      </p:sp>
      <p:sp>
        <p:nvSpPr>
          <p:cNvPr id="4" name="Espaço Reservado para Data 3"/>
          <p:cNvSpPr>
            <a:spLocks noGrp="1"/>
          </p:cNvSpPr>
          <p:nvPr>
            <p:ph type="dt" sz="half" idx="2"/>
          </p:nvPr>
        </p:nvSpPr>
        <p:spPr>
          <a:xfrm>
            <a:off x="1620838" y="40046275"/>
            <a:ext cx="7559675" cy="2298700"/>
          </a:xfrm>
          <a:prstGeom prst="rect">
            <a:avLst/>
          </a:prstGeom>
        </p:spPr>
        <p:txBody>
          <a:bodyPr vert="horz" lIns="80943" tIns="40471" rIns="80943" bIns="40471" rtlCol="0" anchor="ctr"/>
          <a:lstStyle>
            <a:lvl1pPr algn="l" fontAlgn="auto">
              <a:spcBef>
                <a:spcPts val="0"/>
              </a:spcBef>
              <a:spcAft>
                <a:spcPts val="0"/>
              </a:spcAft>
              <a:defRPr sz="1100">
                <a:solidFill>
                  <a:schemeClr val="tx1">
                    <a:tint val="75000"/>
                  </a:schemeClr>
                </a:solidFill>
                <a:latin typeface="+mn-lt"/>
                <a:cs typeface="+mn-cs"/>
              </a:defRPr>
            </a:lvl1pPr>
          </a:lstStyle>
          <a:p>
            <a:pPr>
              <a:defRPr/>
            </a:pPr>
            <a:fld id="{2C5B145F-4B26-434D-8264-F533750C0436}" type="datetimeFigureOut">
              <a:rPr lang="pt-BR"/>
              <a:pPr>
                <a:defRPr/>
              </a:pPr>
              <a:t>18/01/19</a:t>
            </a:fld>
            <a:endParaRPr lang="pt-BR"/>
          </a:p>
        </p:txBody>
      </p:sp>
      <p:sp>
        <p:nvSpPr>
          <p:cNvPr id="5" name="Espaço Reservado para Rodapé 4"/>
          <p:cNvSpPr>
            <a:spLocks noGrp="1"/>
          </p:cNvSpPr>
          <p:nvPr>
            <p:ph type="ftr" sz="quarter" idx="3"/>
          </p:nvPr>
        </p:nvSpPr>
        <p:spPr>
          <a:xfrm>
            <a:off x="11071225" y="40046275"/>
            <a:ext cx="10261600" cy="2298700"/>
          </a:xfrm>
          <a:prstGeom prst="rect">
            <a:avLst/>
          </a:prstGeom>
        </p:spPr>
        <p:txBody>
          <a:bodyPr vert="horz" lIns="80943" tIns="40471" rIns="80943" bIns="40471" rtlCol="0" anchor="ctr"/>
          <a:lstStyle>
            <a:lvl1pPr algn="ctr" fontAlgn="auto">
              <a:spcBef>
                <a:spcPts val="0"/>
              </a:spcBef>
              <a:spcAft>
                <a:spcPts val="0"/>
              </a:spcAft>
              <a:defRPr sz="1100">
                <a:solidFill>
                  <a:schemeClr val="tx1">
                    <a:tint val="75000"/>
                  </a:schemeClr>
                </a:solidFill>
                <a:latin typeface="+mn-lt"/>
                <a:cs typeface="+mn-cs"/>
              </a:defRPr>
            </a:lvl1pPr>
          </a:lstStyle>
          <a:p>
            <a:pPr>
              <a:defRPr/>
            </a:pPr>
            <a:endParaRPr lang="pt-BR"/>
          </a:p>
        </p:txBody>
      </p:sp>
      <p:sp>
        <p:nvSpPr>
          <p:cNvPr id="6" name="Espaço Reservado para Número de Slide 5"/>
          <p:cNvSpPr>
            <a:spLocks noGrp="1"/>
          </p:cNvSpPr>
          <p:nvPr>
            <p:ph type="sldNum" sz="quarter" idx="4"/>
          </p:nvPr>
        </p:nvSpPr>
        <p:spPr>
          <a:xfrm>
            <a:off x="23223538" y="40046275"/>
            <a:ext cx="7559675" cy="2298700"/>
          </a:xfrm>
          <a:prstGeom prst="rect">
            <a:avLst/>
          </a:prstGeom>
        </p:spPr>
        <p:txBody>
          <a:bodyPr vert="horz" lIns="80943" tIns="40471" rIns="80943" bIns="40471" rtlCol="0" anchor="ctr"/>
          <a:lstStyle>
            <a:lvl1pPr algn="r" fontAlgn="auto">
              <a:spcBef>
                <a:spcPts val="0"/>
              </a:spcBef>
              <a:spcAft>
                <a:spcPts val="0"/>
              </a:spcAft>
              <a:defRPr sz="1100">
                <a:solidFill>
                  <a:schemeClr val="tx1">
                    <a:tint val="75000"/>
                  </a:schemeClr>
                </a:solidFill>
                <a:latin typeface="+mn-lt"/>
                <a:cs typeface="+mn-cs"/>
              </a:defRPr>
            </a:lvl1pPr>
          </a:lstStyle>
          <a:p>
            <a:pPr>
              <a:defRPr/>
            </a:pPr>
            <a:fld id="{794ED3F0-264D-4A4E-A478-175D23BBD852}" type="slidenum">
              <a:rPr lang="pt-BR"/>
              <a:pPr>
                <a:defRPr/>
              </a:pPr>
              <a:t>‹#›</a:t>
            </a:fld>
            <a:endParaRPr lang="pt-B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3900" kern="1200">
          <a:solidFill>
            <a:schemeClr val="tx1"/>
          </a:solidFill>
          <a:latin typeface="+mj-lt"/>
          <a:ea typeface="+mj-ea"/>
          <a:cs typeface="+mj-cs"/>
        </a:defRPr>
      </a:lvl1pPr>
      <a:lvl2pPr algn="ctr" rtl="0" eaLnBrk="0" fontAlgn="base" hangingPunct="0">
        <a:spcBef>
          <a:spcPct val="0"/>
        </a:spcBef>
        <a:spcAft>
          <a:spcPct val="0"/>
        </a:spcAft>
        <a:defRPr sz="3900">
          <a:solidFill>
            <a:schemeClr val="tx1"/>
          </a:solidFill>
          <a:latin typeface="Calibri" pitchFamily="34" charset="0"/>
        </a:defRPr>
      </a:lvl2pPr>
      <a:lvl3pPr algn="ctr" rtl="0" eaLnBrk="0" fontAlgn="base" hangingPunct="0">
        <a:spcBef>
          <a:spcPct val="0"/>
        </a:spcBef>
        <a:spcAft>
          <a:spcPct val="0"/>
        </a:spcAft>
        <a:defRPr sz="3900">
          <a:solidFill>
            <a:schemeClr val="tx1"/>
          </a:solidFill>
          <a:latin typeface="Calibri" pitchFamily="34" charset="0"/>
        </a:defRPr>
      </a:lvl3pPr>
      <a:lvl4pPr algn="ctr" rtl="0" eaLnBrk="0" fontAlgn="base" hangingPunct="0">
        <a:spcBef>
          <a:spcPct val="0"/>
        </a:spcBef>
        <a:spcAft>
          <a:spcPct val="0"/>
        </a:spcAft>
        <a:defRPr sz="3900">
          <a:solidFill>
            <a:schemeClr val="tx1"/>
          </a:solidFill>
          <a:latin typeface="Calibri" pitchFamily="34" charset="0"/>
        </a:defRPr>
      </a:lvl4pPr>
      <a:lvl5pPr algn="ctr" rtl="0" eaLnBrk="0" fontAlgn="base" hangingPunct="0">
        <a:spcBef>
          <a:spcPct val="0"/>
        </a:spcBef>
        <a:spcAft>
          <a:spcPct val="0"/>
        </a:spcAft>
        <a:defRPr sz="3900">
          <a:solidFill>
            <a:schemeClr val="tx1"/>
          </a:solidFill>
          <a:latin typeface="Calibri" pitchFamily="34" charset="0"/>
        </a:defRPr>
      </a:lvl5pPr>
      <a:lvl6pPr marL="404713" algn="ctr" rtl="0" fontAlgn="base">
        <a:spcBef>
          <a:spcPct val="0"/>
        </a:spcBef>
        <a:spcAft>
          <a:spcPct val="0"/>
        </a:spcAft>
        <a:defRPr sz="3900">
          <a:solidFill>
            <a:schemeClr val="tx1"/>
          </a:solidFill>
          <a:latin typeface="Calibri" pitchFamily="34" charset="0"/>
        </a:defRPr>
      </a:lvl6pPr>
      <a:lvl7pPr marL="809427" algn="ctr" rtl="0" fontAlgn="base">
        <a:spcBef>
          <a:spcPct val="0"/>
        </a:spcBef>
        <a:spcAft>
          <a:spcPct val="0"/>
        </a:spcAft>
        <a:defRPr sz="3900">
          <a:solidFill>
            <a:schemeClr val="tx1"/>
          </a:solidFill>
          <a:latin typeface="Calibri" pitchFamily="34" charset="0"/>
        </a:defRPr>
      </a:lvl7pPr>
      <a:lvl8pPr marL="1214140" algn="ctr" rtl="0" fontAlgn="base">
        <a:spcBef>
          <a:spcPct val="0"/>
        </a:spcBef>
        <a:spcAft>
          <a:spcPct val="0"/>
        </a:spcAft>
        <a:defRPr sz="3900">
          <a:solidFill>
            <a:schemeClr val="tx1"/>
          </a:solidFill>
          <a:latin typeface="Calibri" pitchFamily="34" charset="0"/>
        </a:defRPr>
      </a:lvl8pPr>
      <a:lvl9pPr marL="1618854" algn="ctr" rtl="0" fontAlgn="base">
        <a:spcBef>
          <a:spcPct val="0"/>
        </a:spcBef>
        <a:spcAft>
          <a:spcPct val="0"/>
        </a:spcAft>
        <a:defRPr sz="3900">
          <a:solidFill>
            <a:schemeClr val="tx1"/>
          </a:solidFill>
          <a:latin typeface="Calibri" pitchFamily="34" charset="0"/>
        </a:defRPr>
      </a:lvl9pPr>
    </p:titleStyle>
    <p:bodyStyle>
      <a:lvl1pPr marL="303213" indent="-303213"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1pPr>
      <a:lvl2pPr marL="657225" indent="-252413" algn="l" rtl="0" eaLnBrk="0" fontAlgn="base" hangingPunct="0">
        <a:spcBef>
          <a:spcPct val="20000"/>
        </a:spcBef>
        <a:spcAft>
          <a:spcPct val="0"/>
        </a:spcAft>
        <a:buFont typeface="Arial" charset="0"/>
        <a:buChar char="–"/>
        <a:defRPr sz="2500" kern="1200">
          <a:solidFill>
            <a:schemeClr val="tx1"/>
          </a:solidFill>
          <a:latin typeface="+mn-lt"/>
          <a:ea typeface="+mn-ea"/>
          <a:cs typeface="+mn-cs"/>
        </a:defRPr>
      </a:lvl2pPr>
      <a:lvl3pPr marL="1011238" indent="-201613" algn="l" rtl="0" eaLnBrk="0" fontAlgn="base" hangingPunct="0">
        <a:spcBef>
          <a:spcPct val="20000"/>
        </a:spcBef>
        <a:spcAft>
          <a:spcPct val="0"/>
        </a:spcAft>
        <a:buFont typeface="Arial" charset="0"/>
        <a:buChar char="•"/>
        <a:defRPr sz="2100" kern="1200">
          <a:solidFill>
            <a:schemeClr val="tx1"/>
          </a:solidFill>
          <a:latin typeface="+mn-lt"/>
          <a:ea typeface="+mn-ea"/>
          <a:cs typeface="+mn-cs"/>
        </a:defRPr>
      </a:lvl3pPr>
      <a:lvl4pPr marL="1416050" indent="-201613" algn="l" rtl="0" eaLnBrk="0" fontAlgn="base" hangingPunct="0">
        <a:spcBef>
          <a:spcPct val="20000"/>
        </a:spcBef>
        <a:spcAft>
          <a:spcPct val="0"/>
        </a:spcAft>
        <a:buFont typeface="Arial" charset="0"/>
        <a:buChar char="–"/>
        <a:defRPr kern="1200">
          <a:solidFill>
            <a:schemeClr val="tx1"/>
          </a:solidFill>
          <a:latin typeface="+mn-lt"/>
          <a:ea typeface="+mn-ea"/>
          <a:cs typeface="+mn-cs"/>
        </a:defRPr>
      </a:lvl4pPr>
      <a:lvl5pPr marL="1820863" indent="-201613" algn="l" rtl="0" eaLnBrk="0" fontAlgn="base" hangingPunct="0">
        <a:spcBef>
          <a:spcPct val="20000"/>
        </a:spcBef>
        <a:spcAft>
          <a:spcPct val="0"/>
        </a:spcAft>
        <a:buFont typeface="Arial" charset="0"/>
        <a:buChar char="»"/>
        <a:defRPr kern="1200">
          <a:solidFill>
            <a:schemeClr val="tx1"/>
          </a:solidFill>
          <a:latin typeface="+mn-lt"/>
          <a:ea typeface="+mn-ea"/>
          <a:cs typeface="+mn-cs"/>
        </a:defRPr>
      </a:lvl5pPr>
      <a:lvl6pPr marL="2225924" indent="-202357" algn="l" defTabSz="809427" rtl="0" eaLnBrk="1" latinLnBrk="0" hangingPunct="1">
        <a:spcBef>
          <a:spcPct val="20000"/>
        </a:spcBef>
        <a:buFont typeface="Arial" pitchFamily="34" charset="0"/>
        <a:buChar char="•"/>
        <a:defRPr sz="1800" kern="1200">
          <a:solidFill>
            <a:schemeClr val="tx1"/>
          </a:solidFill>
          <a:latin typeface="+mn-lt"/>
          <a:ea typeface="+mn-ea"/>
          <a:cs typeface="+mn-cs"/>
        </a:defRPr>
      </a:lvl6pPr>
      <a:lvl7pPr marL="2630637" indent="-202357" algn="l" defTabSz="809427" rtl="0" eaLnBrk="1" latinLnBrk="0" hangingPunct="1">
        <a:spcBef>
          <a:spcPct val="20000"/>
        </a:spcBef>
        <a:buFont typeface="Arial" pitchFamily="34" charset="0"/>
        <a:buChar char="•"/>
        <a:defRPr sz="1800" kern="1200">
          <a:solidFill>
            <a:schemeClr val="tx1"/>
          </a:solidFill>
          <a:latin typeface="+mn-lt"/>
          <a:ea typeface="+mn-ea"/>
          <a:cs typeface="+mn-cs"/>
        </a:defRPr>
      </a:lvl7pPr>
      <a:lvl8pPr marL="3035351" indent="-202357" algn="l" defTabSz="809427" rtl="0" eaLnBrk="1" latinLnBrk="0" hangingPunct="1">
        <a:spcBef>
          <a:spcPct val="20000"/>
        </a:spcBef>
        <a:buFont typeface="Arial" pitchFamily="34" charset="0"/>
        <a:buChar char="•"/>
        <a:defRPr sz="1800" kern="1200">
          <a:solidFill>
            <a:schemeClr val="tx1"/>
          </a:solidFill>
          <a:latin typeface="+mn-lt"/>
          <a:ea typeface="+mn-ea"/>
          <a:cs typeface="+mn-cs"/>
        </a:defRPr>
      </a:lvl8pPr>
      <a:lvl9pPr marL="3440064" indent="-202357" algn="l" defTabSz="809427" rtl="0" eaLnBrk="1" latinLnBrk="0" hangingPunct="1">
        <a:spcBef>
          <a:spcPct val="20000"/>
        </a:spcBef>
        <a:buFont typeface="Arial" pitchFamily="34" charset="0"/>
        <a:buChar char="•"/>
        <a:defRPr sz="1800" kern="1200">
          <a:solidFill>
            <a:schemeClr val="tx1"/>
          </a:solidFill>
          <a:latin typeface="+mn-lt"/>
          <a:ea typeface="+mn-ea"/>
          <a:cs typeface="+mn-cs"/>
        </a:defRPr>
      </a:lvl9pPr>
    </p:bodyStyle>
    <p:otherStyle>
      <a:defPPr>
        <a:defRPr lang="pt-BR"/>
      </a:defPPr>
      <a:lvl1pPr marL="0" algn="l" defTabSz="809427" rtl="0" eaLnBrk="1" latinLnBrk="0" hangingPunct="1">
        <a:defRPr sz="1600" kern="1200">
          <a:solidFill>
            <a:schemeClr val="tx1"/>
          </a:solidFill>
          <a:latin typeface="+mn-lt"/>
          <a:ea typeface="+mn-ea"/>
          <a:cs typeface="+mn-cs"/>
        </a:defRPr>
      </a:lvl1pPr>
      <a:lvl2pPr marL="404713" algn="l" defTabSz="809427" rtl="0" eaLnBrk="1" latinLnBrk="0" hangingPunct="1">
        <a:defRPr sz="1600" kern="1200">
          <a:solidFill>
            <a:schemeClr val="tx1"/>
          </a:solidFill>
          <a:latin typeface="+mn-lt"/>
          <a:ea typeface="+mn-ea"/>
          <a:cs typeface="+mn-cs"/>
        </a:defRPr>
      </a:lvl2pPr>
      <a:lvl3pPr marL="809427" algn="l" defTabSz="809427" rtl="0" eaLnBrk="1" latinLnBrk="0" hangingPunct="1">
        <a:defRPr sz="1600" kern="1200">
          <a:solidFill>
            <a:schemeClr val="tx1"/>
          </a:solidFill>
          <a:latin typeface="+mn-lt"/>
          <a:ea typeface="+mn-ea"/>
          <a:cs typeface="+mn-cs"/>
        </a:defRPr>
      </a:lvl3pPr>
      <a:lvl4pPr marL="1214140" algn="l" defTabSz="809427" rtl="0" eaLnBrk="1" latinLnBrk="0" hangingPunct="1">
        <a:defRPr sz="1600" kern="1200">
          <a:solidFill>
            <a:schemeClr val="tx1"/>
          </a:solidFill>
          <a:latin typeface="+mn-lt"/>
          <a:ea typeface="+mn-ea"/>
          <a:cs typeface="+mn-cs"/>
        </a:defRPr>
      </a:lvl4pPr>
      <a:lvl5pPr marL="1618854" algn="l" defTabSz="809427" rtl="0" eaLnBrk="1" latinLnBrk="0" hangingPunct="1">
        <a:defRPr sz="1600" kern="1200">
          <a:solidFill>
            <a:schemeClr val="tx1"/>
          </a:solidFill>
          <a:latin typeface="+mn-lt"/>
          <a:ea typeface="+mn-ea"/>
          <a:cs typeface="+mn-cs"/>
        </a:defRPr>
      </a:lvl5pPr>
      <a:lvl6pPr marL="2023567" algn="l" defTabSz="809427" rtl="0" eaLnBrk="1" latinLnBrk="0" hangingPunct="1">
        <a:defRPr sz="1600" kern="1200">
          <a:solidFill>
            <a:schemeClr val="tx1"/>
          </a:solidFill>
          <a:latin typeface="+mn-lt"/>
          <a:ea typeface="+mn-ea"/>
          <a:cs typeface="+mn-cs"/>
        </a:defRPr>
      </a:lvl6pPr>
      <a:lvl7pPr marL="2428281" algn="l" defTabSz="809427" rtl="0" eaLnBrk="1" latinLnBrk="0" hangingPunct="1">
        <a:defRPr sz="1600" kern="1200">
          <a:solidFill>
            <a:schemeClr val="tx1"/>
          </a:solidFill>
          <a:latin typeface="+mn-lt"/>
          <a:ea typeface="+mn-ea"/>
          <a:cs typeface="+mn-cs"/>
        </a:defRPr>
      </a:lvl7pPr>
      <a:lvl8pPr marL="2832994" algn="l" defTabSz="809427" rtl="0" eaLnBrk="1" latinLnBrk="0" hangingPunct="1">
        <a:defRPr sz="1600" kern="1200">
          <a:solidFill>
            <a:schemeClr val="tx1"/>
          </a:solidFill>
          <a:latin typeface="+mn-lt"/>
          <a:ea typeface="+mn-ea"/>
          <a:cs typeface="+mn-cs"/>
        </a:defRPr>
      </a:lvl8pPr>
      <a:lvl9pPr marL="3237708" algn="l" defTabSz="809427" rtl="0" eaLnBrk="1" latinLnBrk="0" hangingPunct="1">
        <a:defRPr sz="16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4" Type="http://schemas.openxmlformats.org/officeDocument/2006/relationships/image" Target="../media/image2.png"/><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Rectangle 526"/>
          <p:cNvSpPr>
            <a:spLocks noChangeArrowheads="1"/>
          </p:cNvSpPr>
          <p:nvPr/>
        </p:nvSpPr>
        <p:spPr bwMode="auto">
          <a:xfrm>
            <a:off x="-101600" y="-231775"/>
            <a:ext cx="163513" cy="358775"/>
          </a:xfrm>
          <a:prstGeom prst="rect">
            <a:avLst/>
          </a:prstGeom>
          <a:noFill/>
          <a:ln w="9525">
            <a:noFill/>
            <a:miter lim="800000"/>
            <a:headEnd/>
            <a:tailEnd/>
          </a:ln>
        </p:spPr>
        <p:txBody>
          <a:bodyPr wrap="none" lIns="80943" tIns="40471" rIns="80943" bIns="40471" anchor="ctr">
            <a:spAutoFit/>
          </a:bodyPr>
          <a:lstStyle/>
          <a:p>
            <a:endParaRPr lang="en-US">
              <a:latin typeface="Calibri" pitchFamily="34" charset="0"/>
            </a:endParaRPr>
          </a:p>
        </p:txBody>
      </p:sp>
      <p:sp>
        <p:nvSpPr>
          <p:cNvPr id="2055" name="Retângulo 6"/>
          <p:cNvSpPr>
            <a:spLocks noChangeArrowheads="1"/>
          </p:cNvSpPr>
          <p:nvPr/>
        </p:nvSpPr>
        <p:spPr bwMode="auto">
          <a:xfrm>
            <a:off x="36688713" y="20550188"/>
            <a:ext cx="8656637" cy="1866900"/>
          </a:xfrm>
          <a:prstGeom prst="rect">
            <a:avLst/>
          </a:prstGeom>
          <a:noFill/>
          <a:ln w="9525">
            <a:noFill/>
            <a:miter lim="800000"/>
            <a:headEnd/>
            <a:tailEnd/>
          </a:ln>
        </p:spPr>
        <p:txBody>
          <a:bodyPr lIns="80943" tIns="40471" rIns="80943" bIns="40471">
            <a:spAutoFit/>
          </a:bodyPr>
          <a:lstStyle/>
          <a:p>
            <a:pPr defTabSz="4368800">
              <a:buFont typeface="Arial" charset="0"/>
              <a:buChar char="•"/>
            </a:pPr>
            <a:endParaRPr lang="en-US" sz="2800">
              <a:latin typeface="Calibri" pitchFamily="34" charset="0"/>
            </a:endParaRPr>
          </a:p>
          <a:p>
            <a:pPr defTabSz="4368800">
              <a:buFont typeface="Arial" charset="0"/>
              <a:buChar char="•"/>
            </a:pPr>
            <a:endParaRPr lang="en-US" sz="2800">
              <a:latin typeface="Calibri" pitchFamily="34" charset="0"/>
            </a:endParaRPr>
          </a:p>
          <a:p>
            <a:pPr defTabSz="4368800">
              <a:buFont typeface="Arial" charset="0"/>
              <a:buChar char="•"/>
            </a:pPr>
            <a:endParaRPr lang="en-US" sz="2800">
              <a:latin typeface="Calibri" pitchFamily="34" charset="0"/>
            </a:endParaRPr>
          </a:p>
          <a:p>
            <a:pPr defTabSz="4368800">
              <a:buFont typeface="Arial" charset="0"/>
              <a:buChar char="•"/>
            </a:pPr>
            <a:endParaRPr lang="en-US" sz="2800">
              <a:latin typeface="Calibri" pitchFamily="34" charset="0"/>
            </a:endParaRPr>
          </a:p>
        </p:txBody>
      </p:sp>
      <p:sp>
        <p:nvSpPr>
          <p:cNvPr id="73" name="Rectangle 1"/>
          <p:cNvSpPr/>
          <p:nvPr/>
        </p:nvSpPr>
        <p:spPr>
          <a:xfrm>
            <a:off x="360363" y="6968308"/>
            <a:ext cx="31754762" cy="304800"/>
          </a:xfrm>
          <a:prstGeom prst="rect">
            <a:avLst/>
          </a:prstGeom>
          <a:solidFill>
            <a:srgbClr val="005000"/>
          </a:solidFill>
        </p:spPr>
        <p:style>
          <a:lnRef idx="2">
            <a:schemeClr val="accent1">
              <a:shade val="50000"/>
            </a:schemeClr>
          </a:lnRef>
          <a:fillRef idx="1">
            <a:schemeClr val="accent1"/>
          </a:fillRef>
          <a:effectRef idx="0">
            <a:schemeClr val="accent1"/>
          </a:effectRef>
          <a:fontRef idx="minor">
            <a:schemeClr val="lt1"/>
          </a:fontRef>
        </p:style>
        <p:txBody>
          <a:bodyPr lIns="80943" tIns="40471" rIns="80943" bIns="40471" anchor="ctr"/>
          <a:lstStyle/>
          <a:p>
            <a:pPr algn="ctr" fontAlgn="auto">
              <a:spcBef>
                <a:spcPts val="0"/>
              </a:spcBef>
              <a:spcAft>
                <a:spcPts val="0"/>
              </a:spcAft>
              <a:defRPr/>
            </a:pPr>
            <a:endParaRPr lang="pt-BR" dirty="0"/>
          </a:p>
        </p:txBody>
      </p:sp>
      <p:sp>
        <p:nvSpPr>
          <p:cNvPr id="74" name="Rectangle 1"/>
          <p:cNvSpPr/>
          <p:nvPr/>
        </p:nvSpPr>
        <p:spPr>
          <a:xfrm>
            <a:off x="431800" y="42503725"/>
            <a:ext cx="31756350" cy="242888"/>
          </a:xfrm>
          <a:prstGeom prst="rect">
            <a:avLst/>
          </a:prstGeom>
          <a:solidFill>
            <a:srgbClr val="005000"/>
          </a:solidFill>
        </p:spPr>
        <p:style>
          <a:lnRef idx="2">
            <a:schemeClr val="accent1">
              <a:shade val="50000"/>
            </a:schemeClr>
          </a:lnRef>
          <a:fillRef idx="1">
            <a:schemeClr val="accent1"/>
          </a:fillRef>
          <a:effectRef idx="0">
            <a:schemeClr val="accent1"/>
          </a:effectRef>
          <a:fontRef idx="minor">
            <a:schemeClr val="lt1"/>
          </a:fontRef>
        </p:style>
        <p:txBody>
          <a:bodyPr lIns="80943" tIns="40471" rIns="80943" bIns="40471" anchor="ctr"/>
          <a:lstStyle/>
          <a:p>
            <a:pPr algn="ctr" fontAlgn="auto">
              <a:spcBef>
                <a:spcPts val="0"/>
              </a:spcBef>
              <a:spcAft>
                <a:spcPts val="0"/>
              </a:spcAft>
              <a:defRPr/>
            </a:pPr>
            <a:endParaRPr lang="pt-BR" dirty="0"/>
          </a:p>
        </p:txBody>
      </p:sp>
      <p:sp>
        <p:nvSpPr>
          <p:cNvPr id="2059" name="Rectangle 16"/>
          <p:cNvSpPr>
            <a:spLocks noChangeArrowheads="1"/>
          </p:cNvSpPr>
          <p:nvPr/>
        </p:nvSpPr>
        <p:spPr bwMode="auto">
          <a:xfrm>
            <a:off x="504281" y="7488882"/>
            <a:ext cx="31391769" cy="3888682"/>
          </a:xfrm>
          <a:prstGeom prst="rect">
            <a:avLst/>
          </a:prstGeom>
          <a:solidFill>
            <a:schemeClr val="bg1"/>
          </a:solidFill>
          <a:ln w="9525">
            <a:solidFill>
              <a:srgbClr val="A78109"/>
            </a:solidFill>
            <a:miter lim="800000"/>
            <a:headEnd/>
            <a:tailEnd/>
          </a:ln>
          <a:effectLst/>
        </p:spPr>
        <p:txBody>
          <a:bodyPr lIns="232848" tIns="232848" rIns="232848" bIns="232848"/>
          <a:lstStyle/>
          <a:p>
            <a:pPr algn="just">
              <a:lnSpc>
                <a:spcPct val="150000"/>
              </a:lnSpc>
            </a:pPr>
            <a:r>
              <a:rPr lang="en-GB" sz="4400" b="1" dirty="0" err="1" smtClean="0"/>
              <a:t>Introdu</a:t>
            </a:r>
            <a:r>
              <a:rPr lang="pt-BR" sz="4400" b="1" dirty="0" smtClean="0"/>
              <a:t>ção</a:t>
            </a:r>
            <a:r>
              <a:rPr lang="en-GB" sz="4400" b="1" dirty="0" smtClean="0"/>
              <a:t>:</a:t>
            </a:r>
            <a:r>
              <a:rPr lang="en-GB" sz="3600" b="1" dirty="0" smtClean="0"/>
              <a:t> </a:t>
            </a:r>
            <a:r>
              <a:rPr lang="bg-BG" sz="3800" dirty="0" smtClean="0"/>
              <a:t>A ceratopatia em faixa é uma doença cronica degenerativa causada pelo deposito de hidroxiapatita de cálcio na superfície corneana. Infamações oculares recorrentes podem resultar em ceratopatia em faixa. </a:t>
            </a:r>
            <a:r>
              <a:rPr lang="en-US" sz="3800" dirty="0" smtClean="0"/>
              <a:t>A</a:t>
            </a:r>
            <a:r>
              <a:rPr lang="bg-BG" sz="3800" dirty="0" smtClean="0"/>
              <a:t> ceratectomia superficial com EDTA é comumente utilizada para remover esses depósito de cálcio com o mínimo de dano corneano, com possível melhora da função visual e melhora do desconforto ocular.</a:t>
            </a:r>
            <a:endParaRPr lang="en-US" sz="3800" dirty="0"/>
          </a:p>
        </p:txBody>
      </p:sp>
      <p:sp>
        <p:nvSpPr>
          <p:cNvPr id="2060" name="Rectangle 49"/>
          <p:cNvSpPr>
            <a:spLocks noChangeArrowheads="1"/>
          </p:cNvSpPr>
          <p:nvPr/>
        </p:nvSpPr>
        <p:spPr bwMode="auto">
          <a:xfrm>
            <a:off x="504281" y="11449572"/>
            <a:ext cx="31427738" cy="2448272"/>
          </a:xfrm>
          <a:prstGeom prst="rect">
            <a:avLst/>
          </a:prstGeom>
          <a:solidFill>
            <a:schemeClr val="bg1"/>
          </a:solidFill>
          <a:ln w="9525">
            <a:solidFill>
              <a:srgbClr val="A78109"/>
            </a:solidFill>
            <a:miter lim="800000"/>
            <a:headEnd/>
            <a:tailEnd/>
          </a:ln>
          <a:effectLst/>
        </p:spPr>
        <p:txBody>
          <a:bodyPr lIns="232848" tIns="232848" rIns="232848" bIns="232848"/>
          <a:lstStyle/>
          <a:p>
            <a:pPr algn="just" defTabSz="592138">
              <a:lnSpc>
                <a:spcPct val="150000"/>
              </a:lnSpc>
            </a:pPr>
            <a:r>
              <a:rPr lang="pt-BR" sz="4400" b="1" dirty="0" smtClean="0"/>
              <a:t>Métodos:</a:t>
            </a:r>
            <a:r>
              <a:rPr lang="pt-BR" sz="4400" dirty="0" smtClean="0"/>
              <a:t> </a:t>
            </a:r>
            <a:r>
              <a:rPr lang="pt-BR" sz="3800" dirty="0" smtClean="0"/>
              <a:t>Descrição de caso de um paciente com</a:t>
            </a:r>
            <a:r>
              <a:rPr lang="bg-BG" sz="3800" dirty="0" smtClean="0"/>
              <a:t> ceratopatia em faixa que foi submetido a ceratectomia com ETDA e fez uso domiciliar inadvertidamente por 27 dias evoluindo com úlcera de córnea neurotrófica no olho direito (OD). Realizado o tratamento de úlcera neurotrófica.</a:t>
            </a:r>
            <a:endParaRPr lang="pt-BR" sz="3800" dirty="0" smtClean="0"/>
          </a:p>
        </p:txBody>
      </p:sp>
      <p:sp>
        <p:nvSpPr>
          <p:cNvPr id="2061" name="Rectangle 18"/>
          <p:cNvSpPr>
            <a:spLocks noChangeArrowheads="1"/>
          </p:cNvSpPr>
          <p:nvPr/>
        </p:nvSpPr>
        <p:spPr bwMode="auto">
          <a:xfrm>
            <a:off x="576289" y="28011412"/>
            <a:ext cx="12961440" cy="14113568"/>
          </a:xfrm>
          <a:prstGeom prst="rect">
            <a:avLst/>
          </a:prstGeom>
          <a:solidFill>
            <a:schemeClr val="bg1"/>
          </a:solidFill>
          <a:ln w="9525">
            <a:solidFill>
              <a:srgbClr val="A78109"/>
            </a:solidFill>
            <a:miter lim="800000"/>
            <a:headEnd/>
            <a:tailEnd/>
          </a:ln>
          <a:effectLst/>
        </p:spPr>
        <p:txBody>
          <a:bodyPr lIns="232848" tIns="232848" rIns="232848" bIns="232848"/>
          <a:lstStyle/>
          <a:p>
            <a:pPr algn="just" defTabSz="592138">
              <a:spcBef>
                <a:spcPct val="50000"/>
              </a:spcBef>
            </a:pPr>
            <a:endParaRPr lang="pt-BR" sz="3600" b="1" dirty="0" smtClean="0">
              <a:solidFill>
                <a:srgbClr val="006699"/>
              </a:solidFill>
            </a:endParaRPr>
          </a:p>
          <a:p>
            <a:pPr algn="just" defTabSz="592138">
              <a:spcBef>
                <a:spcPct val="50000"/>
              </a:spcBef>
            </a:pPr>
            <a:endParaRPr lang="pt-BR" sz="3600" b="1" dirty="0" smtClean="0">
              <a:solidFill>
                <a:srgbClr val="006699"/>
              </a:solidFill>
            </a:endParaRPr>
          </a:p>
          <a:p>
            <a:pPr algn="just" defTabSz="592138">
              <a:spcBef>
                <a:spcPct val="50000"/>
              </a:spcBef>
            </a:pPr>
            <a:endParaRPr lang="pt-BR" sz="3600" b="1" dirty="0" smtClean="0">
              <a:solidFill>
                <a:srgbClr val="006699"/>
              </a:solidFill>
            </a:endParaRPr>
          </a:p>
          <a:p>
            <a:pPr algn="just" defTabSz="592138">
              <a:spcBef>
                <a:spcPct val="50000"/>
              </a:spcBef>
            </a:pPr>
            <a:endParaRPr lang="pt-BR" sz="3600" b="1" dirty="0" smtClean="0">
              <a:solidFill>
                <a:srgbClr val="006699"/>
              </a:solidFill>
            </a:endParaRPr>
          </a:p>
          <a:p>
            <a:pPr algn="just" defTabSz="592138">
              <a:spcBef>
                <a:spcPct val="50000"/>
              </a:spcBef>
            </a:pPr>
            <a:endParaRPr lang="pt-BR" sz="3600" b="1" dirty="0" smtClean="0">
              <a:solidFill>
                <a:srgbClr val="006699"/>
              </a:solidFill>
            </a:endParaRPr>
          </a:p>
          <a:p>
            <a:pPr algn="just" defTabSz="592138">
              <a:spcBef>
                <a:spcPct val="50000"/>
              </a:spcBef>
            </a:pPr>
            <a:endParaRPr lang="pt-BR" sz="3600" b="1" dirty="0" smtClean="0">
              <a:solidFill>
                <a:srgbClr val="006699"/>
              </a:solidFill>
            </a:endParaRPr>
          </a:p>
          <a:p>
            <a:pPr algn="just" defTabSz="592138">
              <a:spcBef>
                <a:spcPct val="50000"/>
              </a:spcBef>
            </a:pPr>
            <a:endParaRPr lang="pt-BR" sz="3600" b="1" dirty="0" smtClean="0">
              <a:solidFill>
                <a:srgbClr val="006699"/>
              </a:solidFill>
            </a:endParaRPr>
          </a:p>
          <a:p>
            <a:pPr algn="just" defTabSz="592138">
              <a:spcBef>
                <a:spcPct val="50000"/>
              </a:spcBef>
            </a:pPr>
            <a:endParaRPr lang="pt-BR" sz="3600" b="1" dirty="0">
              <a:solidFill>
                <a:srgbClr val="006699"/>
              </a:solidFill>
            </a:endParaRPr>
          </a:p>
        </p:txBody>
      </p:sp>
      <p:sp>
        <p:nvSpPr>
          <p:cNvPr id="2062" name="Rectangle 14"/>
          <p:cNvSpPr>
            <a:spLocks noChangeArrowheads="1"/>
          </p:cNvSpPr>
          <p:nvPr/>
        </p:nvSpPr>
        <p:spPr bwMode="auto">
          <a:xfrm>
            <a:off x="15049897" y="28083420"/>
            <a:ext cx="16921880" cy="7416824"/>
          </a:xfrm>
          <a:prstGeom prst="rect">
            <a:avLst/>
          </a:prstGeom>
          <a:solidFill>
            <a:srgbClr val="0B4881"/>
          </a:solidFill>
          <a:ln w="9525">
            <a:noFill/>
            <a:miter lim="800000"/>
            <a:headEnd/>
            <a:tailEnd/>
          </a:ln>
          <a:effectLst/>
        </p:spPr>
        <p:txBody>
          <a:bodyPr lIns="232848" tIns="232848" rIns="232848" bIns="232848"/>
          <a:lstStyle/>
          <a:p>
            <a:pPr algn="just" defTabSz="592138">
              <a:lnSpc>
                <a:spcPct val="150000"/>
              </a:lnSpc>
            </a:pPr>
            <a:r>
              <a:rPr lang="pt-BR" sz="4400" b="1" dirty="0" smtClean="0">
                <a:solidFill>
                  <a:schemeClr val="bg1"/>
                </a:solidFill>
              </a:rPr>
              <a:t>Conclusões: </a:t>
            </a:r>
            <a:r>
              <a:rPr lang="pt-BR" sz="3800" dirty="0" smtClean="0">
                <a:solidFill>
                  <a:schemeClr val="bg1"/>
                </a:solidFill>
              </a:rPr>
              <a:t>No caso descrito </a:t>
            </a:r>
            <a:r>
              <a:rPr lang="bg-BG" sz="3800" dirty="0" smtClean="0">
                <a:solidFill>
                  <a:schemeClr val="bg1"/>
                </a:solidFill>
              </a:rPr>
              <a:t>o paciente foi submetido a ceratectomia com EDTA e fez uso domiciliar do colírio de EDTA, evoluindo com um quadro de úlcera neurotrófica. Não foi encontrado na literatura trabalhos que correlacionem o uso de EDTA domiciliar e a formaçao de úlcera neurotrófica. Através deste relato de caso podemos ver que apesar do efeito benéfico no tratamento de ceratopatia em faixa com EDTA devemos estar atento para que seu uso seja somente no centro cirurgico a fim e evitar quadros como o descrito.</a:t>
            </a:r>
            <a:endParaRPr lang="en-US" sz="3800" dirty="0"/>
          </a:p>
        </p:txBody>
      </p:sp>
      <p:sp>
        <p:nvSpPr>
          <p:cNvPr id="2063" name="Rectangle 13"/>
          <p:cNvSpPr>
            <a:spLocks noChangeArrowheads="1"/>
          </p:cNvSpPr>
          <p:nvPr/>
        </p:nvSpPr>
        <p:spPr bwMode="auto">
          <a:xfrm>
            <a:off x="15049897" y="36004300"/>
            <a:ext cx="16849872" cy="6120680"/>
          </a:xfrm>
          <a:prstGeom prst="rect">
            <a:avLst/>
          </a:prstGeom>
          <a:solidFill>
            <a:schemeClr val="bg1"/>
          </a:solidFill>
          <a:ln w="9525">
            <a:solidFill>
              <a:srgbClr val="A78109"/>
            </a:solidFill>
            <a:miter lim="800000"/>
            <a:headEnd/>
            <a:tailEnd/>
          </a:ln>
          <a:effectLst/>
        </p:spPr>
        <p:txBody>
          <a:bodyPr lIns="232848" tIns="232848" rIns="232848" bIns="232848"/>
          <a:lstStyle/>
          <a:p>
            <a:pPr marL="457200" indent="-457200" algn="just" defTabSz="592138">
              <a:lnSpc>
                <a:spcPct val="150000"/>
              </a:lnSpc>
              <a:spcBef>
                <a:spcPct val="50000"/>
              </a:spcBef>
            </a:pPr>
            <a:r>
              <a:rPr lang="en-GB" sz="4000" b="1" dirty="0" err="1" smtClean="0"/>
              <a:t>Palavras</a:t>
            </a:r>
            <a:r>
              <a:rPr lang="en-GB" sz="4000" b="1" dirty="0" smtClean="0"/>
              <a:t> </a:t>
            </a:r>
            <a:r>
              <a:rPr lang="en-GB" sz="4000" b="1" dirty="0" err="1" smtClean="0"/>
              <a:t>chave</a:t>
            </a:r>
            <a:r>
              <a:rPr lang="en-GB" sz="4000" b="1" dirty="0" smtClean="0"/>
              <a:t>:   </a:t>
            </a:r>
          </a:p>
          <a:p>
            <a:pPr marL="457200" indent="-457200" algn="just" defTabSz="592138">
              <a:lnSpc>
                <a:spcPct val="150000"/>
              </a:lnSpc>
              <a:spcBef>
                <a:spcPct val="50000"/>
              </a:spcBef>
            </a:pPr>
            <a:r>
              <a:rPr lang="bg-BG" sz="2800" dirty="0" smtClean="0"/>
              <a:t>Úlcera neurotrófic, EDTA, iatrogenia.</a:t>
            </a:r>
            <a:endParaRPr lang="en-GB" sz="2800" dirty="0" smtClean="0"/>
          </a:p>
          <a:p>
            <a:pPr marL="457200" indent="-457200" algn="just" defTabSz="592138">
              <a:spcBef>
                <a:spcPct val="50000"/>
              </a:spcBef>
            </a:pPr>
            <a:endParaRPr lang="en-GB" sz="4000" b="1" dirty="0" smtClean="0"/>
          </a:p>
          <a:p>
            <a:pPr marL="457200" indent="-457200" algn="just" defTabSz="592138">
              <a:spcBef>
                <a:spcPct val="50000"/>
              </a:spcBef>
            </a:pPr>
            <a:r>
              <a:rPr lang="en-GB" sz="4000" b="1" dirty="0" err="1" smtClean="0"/>
              <a:t>Referências</a:t>
            </a:r>
            <a:r>
              <a:rPr lang="en-GB" sz="4000" b="1" dirty="0" smtClean="0"/>
              <a:t>: </a:t>
            </a:r>
            <a:endParaRPr lang="bg-BG" sz="4000" b="1" dirty="0" smtClean="0"/>
          </a:p>
          <a:p>
            <a:pPr marL="457200" indent="-457200" algn="just" defTabSz="592138">
              <a:spcBef>
                <a:spcPct val="50000"/>
              </a:spcBef>
            </a:pPr>
            <a:endParaRPr lang="bg-BG" sz="4000" b="1" dirty="0" smtClean="0"/>
          </a:p>
          <a:p>
            <a:pPr marL="457200" indent="-457200" algn="just" defTabSz="592138">
              <a:spcBef>
                <a:spcPct val="50000"/>
              </a:spcBef>
            </a:pPr>
            <a:r>
              <a:rPr lang="bg-BG" sz="2800" dirty="0" smtClean="0"/>
              <a:t>Lee, ME, et. </a:t>
            </a:r>
            <a:r>
              <a:rPr lang="bg-BG" sz="2800" dirty="0"/>
              <a:t>a</a:t>
            </a:r>
            <a:r>
              <a:rPr lang="bg-BG" sz="2800" dirty="0" smtClean="0"/>
              <a:t>l. “Off-the-Shelf K</a:t>
            </a:r>
            <a:r>
              <a:rPr lang="bg-BG" sz="2800" baseline="-25000" dirty="0" smtClean="0"/>
              <a:t>2</a:t>
            </a:r>
            <a:r>
              <a:rPr lang="bg-BG" sz="2800" dirty="0" smtClean="0"/>
              <a:t>-EDTA for Calcific Band Keratopathy. Cornea. 2018; 0:1-3.</a:t>
            </a:r>
            <a:endParaRPr lang="en-GB" sz="2800" dirty="0" smtClean="0"/>
          </a:p>
        </p:txBody>
      </p:sp>
      <p:sp>
        <p:nvSpPr>
          <p:cNvPr id="2072" name="Rectangle 49"/>
          <p:cNvSpPr>
            <a:spLocks noChangeArrowheads="1"/>
          </p:cNvSpPr>
          <p:nvPr/>
        </p:nvSpPr>
        <p:spPr bwMode="auto">
          <a:xfrm>
            <a:off x="504281" y="14185876"/>
            <a:ext cx="31467496" cy="13537504"/>
          </a:xfrm>
          <a:prstGeom prst="rect">
            <a:avLst/>
          </a:prstGeom>
          <a:solidFill>
            <a:schemeClr val="bg1"/>
          </a:solidFill>
          <a:ln w="9525">
            <a:solidFill>
              <a:srgbClr val="A78109"/>
            </a:solidFill>
            <a:miter lim="800000"/>
            <a:headEnd/>
            <a:tailEnd/>
          </a:ln>
          <a:effectLst/>
        </p:spPr>
        <p:txBody>
          <a:bodyPr lIns="232848" tIns="232848" rIns="232848" bIns="232848"/>
          <a:lstStyle/>
          <a:p>
            <a:pPr algn="just" defTabSz="592138">
              <a:lnSpc>
                <a:spcPct val="150000"/>
              </a:lnSpc>
            </a:pPr>
            <a:r>
              <a:rPr lang="pt-BR" sz="4400" b="1" dirty="0" smtClean="0"/>
              <a:t>Resultados:</a:t>
            </a:r>
            <a:r>
              <a:rPr lang="bg-BG" sz="4400" b="1" dirty="0" smtClean="0"/>
              <a:t> </a:t>
            </a:r>
            <a:r>
              <a:rPr lang="pt-BR" sz="3800" dirty="0" smtClean="0"/>
              <a:t>Paciente </a:t>
            </a:r>
            <a:r>
              <a:rPr lang="pt-BR" sz="3800" dirty="0"/>
              <a:t>masculino, 30 anos, alto míope com antecedente ocular de descolamento de retina no </a:t>
            </a:r>
            <a:r>
              <a:rPr lang="pt-BR" sz="3800" dirty="0" smtClean="0"/>
              <a:t>OD </a:t>
            </a:r>
            <a:r>
              <a:rPr lang="pt-BR" sz="3800" dirty="0"/>
              <a:t>há 14 </a:t>
            </a:r>
            <a:r>
              <a:rPr lang="pt-BR" sz="3800" dirty="0" smtClean="0"/>
              <a:t>anos</a:t>
            </a:r>
            <a:r>
              <a:rPr lang="bg-BG" sz="3800" dirty="0" smtClean="0"/>
              <a:t> que foi submetido a vitrectomia e evoluiu com exoftalmia, lagoftamo e ceratopatia em faixa</a:t>
            </a:r>
            <a:r>
              <a:rPr lang="pt-BR" sz="3800" dirty="0" smtClean="0"/>
              <a:t>, </a:t>
            </a:r>
            <a:r>
              <a:rPr lang="pt-BR" sz="3800" dirty="0"/>
              <a:t>na </a:t>
            </a:r>
            <a:r>
              <a:rPr lang="pt-BR" sz="3800" dirty="0" err="1"/>
              <a:t>biomicroscopia</a:t>
            </a:r>
            <a:r>
              <a:rPr lang="pt-BR" sz="3800" dirty="0"/>
              <a:t> apresentava </a:t>
            </a:r>
            <a:r>
              <a:rPr lang="pt-BR" sz="3800" dirty="0" err="1"/>
              <a:t>ceratopatia</a:t>
            </a:r>
            <a:r>
              <a:rPr lang="pt-BR" sz="3800" dirty="0"/>
              <a:t> em faixa no OD e OE sem alterações, acuidade visual de percepção </a:t>
            </a:r>
            <a:r>
              <a:rPr lang="pt-BR" sz="3800" dirty="0" smtClean="0"/>
              <a:t>luminosa</a:t>
            </a:r>
            <a:r>
              <a:rPr lang="bg-BG" sz="3800" dirty="0" smtClean="0"/>
              <a:t> (PL)</a:t>
            </a:r>
            <a:r>
              <a:rPr lang="pt-BR" sz="3800" dirty="0" smtClean="0"/>
              <a:t> </a:t>
            </a:r>
            <a:r>
              <a:rPr lang="pt-BR" sz="3800" dirty="0"/>
              <a:t>somente em quadrante superior no OD e de 20/40 no OE com correção. Foi realizado </a:t>
            </a:r>
            <a:r>
              <a:rPr lang="pt-BR" sz="3800" dirty="0" err="1"/>
              <a:t>ceratectomia</a:t>
            </a:r>
            <a:r>
              <a:rPr lang="pt-BR" sz="3800" dirty="0"/>
              <a:t> com EDTA no OD. Fez acompanhamento pós-operatório em uso de lente de contato terapêutica, </a:t>
            </a:r>
            <a:r>
              <a:rPr lang="pt-BR" sz="3800" dirty="0" err="1"/>
              <a:t>bensifloxacino</a:t>
            </a:r>
            <a:r>
              <a:rPr lang="pt-BR" sz="3800" dirty="0"/>
              <a:t> de 8 em 8 horas e lubrificante sem conservante </a:t>
            </a:r>
            <a:r>
              <a:rPr lang="bg-BG" sz="3800" dirty="0" smtClean="0"/>
              <a:t>de hora em hora</a:t>
            </a:r>
            <a:r>
              <a:rPr lang="pt-BR" sz="3800" dirty="0" smtClean="0"/>
              <a:t>. </a:t>
            </a:r>
            <a:r>
              <a:rPr lang="pt-BR" sz="3800" dirty="0"/>
              <a:t>Manteve uso do EDTA domiciliar no </a:t>
            </a:r>
            <a:r>
              <a:rPr lang="pt-BR" sz="3800" dirty="0" smtClean="0"/>
              <a:t>OD </a:t>
            </a:r>
            <a:r>
              <a:rPr lang="pt-BR" sz="3800" dirty="0"/>
              <a:t>por cerca de 27 dias, e retornou no 34º dia pós-operatório com queixa de dor e lacrimejamento ainda em uso das medicações, na </a:t>
            </a:r>
            <a:r>
              <a:rPr lang="pt-BR" sz="3800" dirty="0" err="1"/>
              <a:t>biomicroscopia</a:t>
            </a:r>
            <a:r>
              <a:rPr lang="pt-BR" sz="3800" dirty="0"/>
              <a:t> apresentava hiperemia conjuntival de 2+/4+, edema palpebral, </a:t>
            </a:r>
            <a:r>
              <a:rPr lang="pt-BR" sz="3800" dirty="0" err="1"/>
              <a:t>desepitelização</a:t>
            </a:r>
            <a:r>
              <a:rPr lang="pt-BR" sz="3800" dirty="0"/>
              <a:t> central limbo a limbo com afinamento central. Foi então aumentado a dose do </a:t>
            </a:r>
            <a:r>
              <a:rPr lang="pt-BR" sz="3800" dirty="0" err="1"/>
              <a:t>bensifloxacino</a:t>
            </a:r>
            <a:r>
              <a:rPr lang="pt-BR" sz="3800" dirty="0"/>
              <a:t> para 6 em 6 horas. Retorna no </a:t>
            </a:r>
            <a:r>
              <a:rPr lang="bg-BG" sz="3800" dirty="0" smtClean="0"/>
              <a:t>10</a:t>
            </a:r>
            <a:r>
              <a:rPr lang="pt-BR" sz="3800" dirty="0" err="1" smtClean="0"/>
              <a:t>º</a:t>
            </a:r>
            <a:r>
              <a:rPr lang="pt-BR" sz="3800" dirty="0" smtClean="0"/>
              <a:t> </a:t>
            </a:r>
            <a:r>
              <a:rPr lang="bg-BG" sz="3800" dirty="0" smtClean="0"/>
              <a:t>após uso de EDTA</a:t>
            </a:r>
            <a:r>
              <a:rPr lang="pt-BR" sz="3800" dirty="0" smtClean="0"/>
              <a:t> </a:t>
            </a:r>
            <a:r>
              <a:rPr lang="pt-BR" sz="3800" dirty="0"/>
              <a:t>referindo melhora do quadro, apresentava à </a:t>
            </a:r>
            <a:r>
              <a:rPr lang="pt-BR" sz="3800" dirty="0" err="1"/>
              <a:t>biomicroscopia</a:t>
            </a:r>
            <a:r>
              <a:rPr lang="pt-BR" sz="3800" dirty="0"/>
              <a:t> hiperemia conjuntival de 3+/4+, edema palpebral, </a:t>
            </a:r>
            <a:r>
              <a:rPr lang="pt-BR" sz="3800" dirty="0" err="1"/>
              <a:t>desepitelização</a:t>
            </a:r>
            <a:r>
              <a:rPr lang="pt-BR" sz="3800" dirty="0"/>
              <a:t> central medindo 3,3x3,4mm. Foi então introduzido vitamina B6 100mg 1 vez ao dia, cloridrato de </a:t>
            </a:r>
            <a:r>
              <a:rPr lang="pt-BR" sz="3800" dirty="0" err="1"/>
              <a:t>doxiciclina</a:t>
            </a:r>
            <a:r>
              <a:rPr lang="pt-BR" sz="3800" dirty="0"/>
              <a:t> 100mg de 12 em 12 horas por 30 dias, </a:t>
            </a:r>
            <a:r>
              <a:rPr lang="pt-BR" sz="3800" dirty="0" err="1"/>
              <a:t>regencel</a:t>
            </a:r>
            <a:r>
              <a:rPr lang="pt-BR" sz="3800" dirty="0"/>
              <a:t> 2 vezes ao dia e mantido os demais medicamentos. No </a:t>
            </a:r>
            <a:r>
              <a:rPr lang="bg-BG" sz="3800" dirty="0" smtClean="0"/>
              <a:t>20</a:t>
            </a:r>
            <a:r>
              <a:rPr lang="pt-BR" sz="3800" dirty="0" err="1" smtClean="0"/>
              <a:t>º</a:t>
            </a:r>
            <a:r>
              <a:rPr lang="pt-BR" sz="3800" dirty="0" smtClean="0"/>
              <a:t> dia</a:t>
            </a:r>
            <a:r>
              <a:rPr lang="bg-BG" sz="3800" dirty="0" smtClean="0"/>
              <a:t> após o uso de EDTA </a:t>
            </a:r>
            <a:r>
              <a:rPr lang="pt-BR" sz="3800" dirty="0" smtClean="0"/>
              <a:t>retorna </a:t>
            </a:r>
            <a:r>
              <a:rPr lang="pt-BR" sz="3800" dirty="0"/>
              <a:t>para reavaliação, apresentando na </a:t>
            </a:r>
            <a:r>
              <a:rPr lang="pt-BR" sz="3800" dirty="0" err="1"/>
              <a:t>biomicroscopia</a:t>
            </a:r>
            <a:r>
              <a:rPr lang="pt-BR" sz="3800" dirty="0"/>
              <a:t> </a:t>
            </a:r>
            <a:r>
              <a:rPr lang="pt-BR" sz="3800" dirty="0" err="1" smtClean="0"/>
              <a:t>desepitelizaç</a:t>
            </a:r>
            <a:r>
              <a:rPr lang="bg-BG" sz="3800" dirty="0" smtClean="0"/>
              <a:t>ã</a:t>
            </a:r>
            <a:r>
              <a:rPr lang="pt-BR" sz="3800" dirty="0" smtClean="0"/>
              <a:t>o </a:t>
            </a:r>
            <a:r>
              <a:rPr lang="pt-BR" sz="3800" dirty="0"/>
              <a:t>central medindo 3x3mm e lesão </a:t>
            </a:r>
            <a:r>
              <a:rPr lang="pt-BR" sz="3800" dirty="0" err="1"/>
              <a:t>paracentral</a:t>
            </a:r>
            <a:r>
              <a:rPr lang="pt-BR" sz="3800" dirty="0"/>
              <a:t> medindo 1xmm. Foi então trocado </a:t>
            </a:r>
            <a:r>
              <a:rPr lang="pt-BR" sz="3800" dirty="0" err="1"/>
              <a:t>bensifloxacino</a:t>
            </a:r>
            <a:r>
              <a:rPr lang="pt-BR" sz="3800" dirty="0"/>
              <a:t> por </a:t>
            </a:r>
            <a:r>
              <a:rPr lang="pt-BR" sz="3800" dirty="0" err="1"/>
              <a:t>Vigamox</a:t>
            </a:r>
            <a:r>
              <a:rPr lang="pt-BR" sz="3800" dirty="0"/>
              <a:t> de 6/6h. Retorna </a:t>
            </a:r>
            <a:r>
              <a:rPr lang="bg-BG" sz="3800" dirty="0" smtClean="0"/>
              <a:t>2 meses apos o uso de EDTA</a:t>
            </a:r>
            <a:r>
              <a:rPr lang="pt-BR" sz="3800" dirty="0" smtClean="0"/>
              <a:t> </a:t>
            </a:r>
            <a:r>
              <a:rPr lang="pt-BR" sz="3800" dirty="0"/>
              <a:t>referindo melhora dos sintomas, na </a:t>
            </a:r>
            <a:r>
              <a:rPr lang="pt-BR" sz="3800" dirty="0" err="1"/>
              <a:t>biomicroscopia</a:t>
            </a:r>
            <a:r>
              <a:rPr lang="pt-BR" sz="3800" dirty="0"/>
              <a:t> do OD apresenta opacidade </a:t>
            </a:r>
            <a:r>
              <a:rPr lang="pt-BR" sz="3800" dirty="0" err="1"/>
              <a:t>corneana</a:t>
            </a:r>
            <a:r>
              <a:rPr lang="pt-BR" sz="3800" dirty="0"/>
              <a:t> </a:t>
            </a:r>
            <a:r>
              <a:rPr lang="pt-BR" sz="3800" dirty="0" err="1"/>
              <a:t>intraetromal</a:t>
            </a:r>
            <a:r>
              <a:rPr lang="pt-BR" sz="3800" dirty="0"/>
              <a:t> central corando </a:t>
            </a:r>
            <a:r>
              <a:rPr lang="pt-BR" sz="3800" dirty="0" err="1"/>
              <a:t>area</a:t>
            </a:r>
            <a:r>
              <a:rPr lang="pt-BR" sz="3800" dirty="0"/>
              <a:t> de </a:t>
            </a:r>
            <a:r>
              <a:rPr lang="pt-BR" sz="3800" dirty="0" err="1"/>
              <a:t>desepitelização</a:t>
            </a:r>
            <a:r>
              <a:rPr lang="pt-BR" sz="3800" dirty="0"/>
              <a:t> central medindo 1,8x2,7mm. Foi então </a:t>
            </a:r>
            <a:r>
              <a:rPr lang="bg-BG" sz="3800" dirty="0" smtClean="0"/>
              <a:t>acrescentado</a:t>
            </a:r>
            <a:r>
              <a:rPr lang="pt-BR" sz="3800" dirty="0" smtClean="0"/>
              <a:t> </a:t>
            </a:r>
            <a:r>
              <a:rPr lang="pt-BR" sz="3800" dirty="0" err="1"/>
              <a:t>Pred</a:t>
            </a:r>
            <a:r>
              <a:rPr lang="pt-BR" sz="3800" dirty="0"/>
              <a:t> Fort de 12 em 12 horas e </a:t>
            </a:r>
            <a:r>
              <a:rPr lang="bg-BG" sz="3800" dirty="0" smtClean="0"/>
              <a:t>o paciente está em acompanhamento</a:t>
            </a:r>
            <a:r>
              <a:rPr lang="pt-BR" sz="3800" dirty="0" smtClean="0"/>
              <a:t>. A </a:t>
            </a:r>
            <a:r>
              <a:rPr lang="pt-BR" sz="3800" dirty="0" err="1" smtClean="0"/>
              <a:t>biomicroscopia</a:t>
            </a:r>
            <a:r>
              <a:rPr lang="pt-BR" sz="3800" dirty="0" smtClean="0"/>
              <a:t> com coloração são demonstradas nas figuras 1 a 4 em ordem cronológica.</a:t>
            </a:r>
          </a:p>
        </p:txBody>
      </p:sp>
      <p:pic>
        <p:nvPicPr>
          <p:cNvPr id="39" name="Picture 38" descr="logo cro gru.jpg"/>
          <p:cNvPicPr>
            <a:picLocks noChangeAspect="1"/>
          </p:cNvPicPr>
          <p:nvPr/>
        </p:nvPicPr>
        <p:blipFill>
          <a:blip r:embed="rId3" cstate="print"/>
          <a:stretch>
            <a:fillRect/>
          </a:stretch>
        </p:blipFill>
        <p:spPr>
          <a:xfrm>
            <a:off x="224" y="300"/>
            <a:ext cx="10915214" cy="2448272"/>
          </a:xfrm>
          <a:prstGeom prst="rect">
            <a:avLst/>
          </a:prstGeom>
        </p:spPr>
      </p:pic>
      <p:sp>
        <p:nvSpPr>
          <p:cNvPr id="40" name="CaixaDeTexto 1"/>
          <p:cNvSpPr txBox="1">
            <a:spLocks noChangeArrowheads="1"/>
          </p:cNvSpPr>
          <p:nvPr/>
        </p:nvSpPr>
        <p:spPr bwMode="auto">
          <a:xfrm>
            <a:off x="3514575" y="1584476"/>
            <a:ext cx="25360858" cy="52010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0943" tIns="40471" rIns="80943" bIns="40471">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lnSpc>
                <a:spcPct val="200000"/>
              </a:lnSpc>
              <a:defRPr/>
            </a:pPr>
            <a:r>
              <a:rPr lang="bg-BG" sz="5400" b="1" dirty="0" smtClean="0"/>
              <a:t>Iatrogenia após uso de EDTA Tópico em Tratamento de Ceratopatia em Faixa</a:t>
            </a:r>
            <a:endParaRPr lang="pt-BR" sz="5400" b="1" dirty="0" smtClean="0"/>
          </a:p>
          <a:p>
            <a:pPr algn="ctr" eaLnBrk="1" hangingPunct="1">
              <a:lnSpc>
                <a:spcPct val="200000"/>
              </a:lnSpc>
              <a:defRPr/>
            </a:pPr>
            <a:r>
              <a:rPr lang="en-US" sz="3600" dirty="0" smtClean="0"/>
              <a:t>GIAN LUCCA ANGELINI DOS SANTOS;</a:t>
            </a:r>
            <a:r>
              <a:rPr lang="pt-BR" sz="3600" i="1" dirty="0"/>
              <a:t> ANTÔNIO TÁSSIO DE SOUSA MIRANDA; </a:t>
            </a:r>
            <a:r>
              <a:rPr lang="en-US" sz="3600" dirty="0" smtClean="0"/>
              <a:t> </a:t>
            </a:r>
            <a:r>
              <a:rPr lang="en-US" sz="3600" i="1" dirty="0" smtClean="0"/>
              <a:t>DANTE VALDIVIA CHIRINOS</a:t>
            </a:r>
            <a:r>
              <a:rPr lang="bg-BG" sz="3600" i="1" dirty="0" smtClean="0"/>
              <a:t>;</a:t>
            </a:r>
            <a:r>
              <a:rPr lang="en-US" sz="3600" dirty="0" smtClean="0"/>
              <a:t> </a:t>
            </a:r>
            <a:r>
              <a:rPr lang="pt-BR" sz="3600" i="1" dirty="0" smtClean="0"/>
              <a:t>MARCELO MASTROMONICO LUI; ROSSEN MIHAYLOV HAZARBASSANOV; </a:t>
            </a:r>
          </a:p>
          <a:p>
            <a:pPr algn="ctr" eaLnBrk="1" hangingPunct="1">
              <a:lnSpc>
                <a:spcPct val="200000"/>
              </a:lnSpc>
              <a:defRPr/>
            </a:pPr>
            <a:r>
              <a:rPr lang="pt-BR" sz="4400" b="1" dirty="0" smtClean="0"/>
              <a:t>Hospital de Olhos CRO- Guarulhos/SP</a:t>
            </a:r>
          </a:p>
        </p:txBody>
      </p:sp>
      <p:sp>
        <p:nvSpPr>
          <p:cNvPr id="50" name="TextBox 49"/>
          <p:cNvSpPr txBox="1"/>
          <p:nvPr/>
        </p:nvSpPr>
        <p:spPr>
          <a:xfrm>
            <a:off x="1008336" y="39892732"/>
            <a:ext cx="12169352" cy="1754327"/>
          </a:xfrm>
          <a:prstGeom prst="rect">
            <a:avLst/>
          </a:prstGeom>
          <a:noFill/>
        </p:spPr>
        <p:txBody>
          <a:bodyPr wrap="square" rtlCol="0">
            <a:spAutoFit/>
          </a:bodyPr>
          <a:lstStyle/>
          <a:p>
            <a:pPr algn="just"/>
            <a:r>
              <a:rPr lang="en-US" sz="3600" dirty="0" err="1" smtClean="0">
                <a:latin typeface="Arial" pitchFamily="34" charset="0"/>
                <a:cs typeface="Arial" pitchFamily="34" charset="0"/>
              </a:rPr>
              <a:t>Figuras</a:t>
            </a:r>
            <a:r>
              <a:rPr lang="en-US" sz="3600" dirty="0" smtClean="0">
                <a:latin typeface="Arial" pitchFamily="34" charset="0"/>
                <a:cs typeface="Arial" pitchFamily="34" charset="0"/>
              </a:rPr>
              <a:t> 1-</a:t>
            </a:r>
            <a:r>
              <a:rPr lang="bg-BG" sz="3600" dirty="0" smtClean="0">
                <a:latin typeface="Arial" pitchFamily="34" charset="0"/>
                <a:cs typeface="Arial" pitchFamily="34" charset="0"/>
              </a:rPr>
              <a:t>4</a:t>
            </a:r>
            <a:r>
              <a:rPr lang="en-US" sz="3600" dirty="0" smtClean="0">
                <a:latin typeface="Arial" pitchFamily="34" charset="0"/>
                <a:cs typeface="Arial" pitchFamily="34" charset="0"/>
              </a:rPr>
              <a:t>. </a:t>
            </a:r>
            <a:r>
              <a:rPr lang="en-US" sz="3600" dirty="0" err="1" smtClean="0">
                <a:latin typeface="Arial" pitchFamily="34" charset="0"/>
                <a:cs typeface="Arial" pitchFamily="34" charset="0"/>
              </a:rPr>
              <a:t>Evolu</a:t>
            </a:r>
            <a:r>
              <a:rPr lang="pt-BR" sz="3600" dirty="0" smtClean="0">
                <a:latin typeface="Arial" pitchFamily="34" charset="0"/>
                <a:cs typeface="Arial" pitchFamily="34" charset="0"/>
              </a:rPr>
              <a:t>ção da doença. 1</a:t>
            </a:r>
            <a:r>
              <a:rPr lang="bg-BG" sz="3600" dirty="0" smtClean="0">
                <a:latin typeface="Arial" pitchFamily="34" charset="0"/>
                <a:cs typeface="Arial" pitchFamily="34" charset="0"/>
              </a:rPr>
              <a:t> e 2 </a:t>
            </a:r>
            <a:r>
              <a:rPr lang="pt-BR" sz="3600" dirty="0" smtClean="0">
                <a:latin typeface="Arial" pitchFamily="34" charset="0"/>
                <a:cs typeface="Arial" pitchFamily="34" charset="0"/>
              </a:rPr>
              <a:t>) </a:t>
            </a:r>
            <a:r>
              <a:rPr lang="bg-BG" sz="3600" dirty="0" smtClean="0">
                <a:latin typeface="Arial" pitchFamily="34" charset="0"/>
                <a:cs typeface="Arial" pitchFamily="34" charset="0"/>
              </a:rPr>
              <a:t>34º dia pós ceratectomia com EDTA</a:t>
            </a:r>
            <a:r>
              <a:rPr lang="pt-BR" sz="3600" dirty="0" smtClean="0">
                <a:latin typeface="Arial" pitchFamily="34" charset="0"/>
                <a:cs typeface="Arial" pitchFamily="34" charset="0"/>
              </a:rPr>
              <a:t>; </a:t>
            </a:r>
            <a:r>
              <a:rPr lang="bg-BG" sz="3600" dirty="0" smtClean="0">
                <a:latin typeface="Arial" pitchFamily="34" charset="0"/>
                <a:cs typeface="Arial" pitchFamily="34" charset="0"/>
              </a:rPr>
              <a:t>3 e 4) 81º dia pós ceratectomia com EDTA.</a:t>
            </a:r>
            <a:endParaRPr lang="en-US" dirty="0"/>
          </a:p>
        </p:txBody>
      </p:sp>
      <p:sp>
        <p:nvSpPr>
          <p:cNvPr id="76" name="TextBox 75"/>
          <p:cNvSpPr txBox="1"/>
          <p:nvPr/>
        </p:nvSpPr>
        <p:spPr>
          <a:xfrm>
            <a:off x="23258809" y="25563140"/>
            <a:ext cx="504056" cy="646331"/>
          </a:xfrm>
          <a:prstGeom prst="rect">
            <a:avLst/>
          </a:prstGeom>
          <a:noFill/>
        </p:spPr>
        <p:txBody>
          <a:bodyPr wrap="square" rtlCol="0">
            <a:spAutoFit/>
          </a:bodyPr>
          <a:lstStyle/>
          <a:p>
            <a:endParaRPr lang="en-US" sz="3600" b="1" dirty="0"/>
          </a:p>
        </p:txBody>
      </p:sp>
      <p:pic>
        <p:nvPicPr>
          <p:cNvPr id="7" name="Picture 6" descr="Captura de Tela 2019-01-18 às 23.48.04.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08337" y="28227435"/>
            <a:ext cx="12169352" cy="11505985"/>
          </a:xfrm>
          <a:prstGeom prst="rect">
            <a:avLst/>
          </a:prstGeom>
        </p:spPr>
      </p:pic>
    </p:spTree>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Tema do Office">
  <a:themeElements>
    <a:clrScheme name="Escritório">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o Office">
  <a:themeElements>
    <a:clrScheme name="Escritório">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692</TotalTime>
  <Words>669</Words>
  <Application>Microsoft Macintosh PowerPoint</Application>
  <PresentationFormat>Custom</PresentationFormat>
  <Paragraphs>23</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Tema do Office</vt:lpstr>
      <vt:lpstr>PowerPoint Presentation</vt:lpstr>
    </vt:vector>
  </TitlesOfParts>
  <Company>Hewlett-Packard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Fernandor</dc:creator>
  <cp:lastModifiedBy>Gian  Angelini</cp:lastModifiedBy>
  <cp:revision>59</cp:revision>
  <dcterms:created xsi:type="dcterms:W3CDTF">2011-06-01T11:58:57Z</dcterms:created>
  <dcterms:modified xsi:type="dcterms:W3CDTF">2019-01-19T01:49:14Z</dcterms:modified>
</cp:coreProperties>
</file>