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32397700" cy="431927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587062" rtl="0" fontAlgn="auto" latinLnBrk="0" hangingPunct="0">
      <a:lnSpc>
        <a:spcPct val="100000"/>
      </a:lnSpc>
      <a:spcBef>
        <a:spcPts val="0"/>
      </a:spcBef>
      <a:spcAft>
        <a:spcPts val="0"/>
      </a:spcAft>
      <a:buClrTx/>
      <a:buSzTx/>
      <a:buFontTx/>
      <a:buNone/>
      <a:tabLst/>
      <a:defRPr b="1" baseline="0" cap="none" i="0" spc="0" strike="noStrike" sz="106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2587062" rtl="0" fontAlgn="auto" latinLnBrk="0" hangingPunct="0">
      <a:lnSpc>
        <a:spcPct val="100000"/>
      </a:lnSpc>
      <a:spcBef>
        <a:spcPts val="0"/>
      </a:spcBef>
      <a:spcAft>
        <a:spcPts val="0"/>
      </a:spcAft>
      <a:buClrTx/>
      <a:buSzTx/>
      <a:buFontTx/>
      <a:buNone/>
      <a:tabLst/>
      <a:defRPr b="1" baseline="0" cap="none" i="0" spc="0" strike="noStrike" sz="106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2587062" rtl="0" fontAlgn="auto" latinLnBrk="0" hangingPunct="0">
      <a:lnSpc>
        <a:spcPct val="100000"/>
      </a:lnSpc>
      <a:spcBef>
        <a:spcPts val="0"/>
      </a:spcBef>
      <a:spcAft>
        <a:spcPts val="0"/>
      </a:spcAft>
      <a:buClrTx/>
      <a:buSzTx/>
      <a:buFontTx/>
      <a:buNone/>
      <a:tabLst/>
      <a:defRPr b="1" baseline="0" cap="none" i="0" spc="0" strike="noStrike" sz="106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2587062" rtl="0" fontAlgn="auto" latinLnBrk="0" hangingPunct="0">
      <a:lnSpc>
        <a:spcPct val="100000"/>
      </a:lnSpc>
      <a:spcBef>
        <a:spcPts val="0"/>
      </a:spcBef>
      <a:spcAft>
        <a:spcPts val="0"/>
      </a:spcAft>
      <a:buClrTx/>
      <a:buSzTx/>
      <a:buFontTx/>
      <a:buNone/>
      <a:tabLst/>
      <a:defRPr b="1" baseline="0" cap="none" i="0" spc="0" strike="noStrike" sz="106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2587062" rtl="0" fontAlgn="auto" latinLnBrk="0" hangingPunct="0">
      <a:lnSpc>
        <a:spcPct val="100000"/>
      </a:lnSpc>
      <a:spcBef>
        <a:spcPts val="0"/>
      </a:spcBef>
      <a:spcAft>
        <a:spcPts val="0"/>
      </a:spcAft>
      <a:buClrTx/>
      <a:buSzTx/>
      <a:buFontTx/>
      <a:buNone/>
      <a:tabLst/>
      <a:defRPr b="1" baseline="0" cap="none" i="0" spc="0" strike="noStrike" sz="106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2587062" rtl="0" fontAlgn="auto" latinLnBrk="0" hangingPunct="0">
      <a:lnSpc>
        <a:spcPct val="100000"/>
      </a:lnSpc>
      <a:spcBef>
        <a:spcPts val="0"/>
      </a:spcBef>
      <a:spcAft>
        <a:spcPts val="0"/>
      </a:spcAft>
      <a:buClrTx/>
      <a:buSzTx/>
      <a:buFontTx/>
      <a:buNone/>
      <a:tabLst/>
      <a:defRPr b="1" baseline="0" cap="none" i="0" spc="0" strike="noStrike" sz="106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2587062" rtl="0" fontAlgn="auto" latinLnBrk="0" hangingPunct="0">
      <a:lnSpc>
        <a:spcPct val="100000"/>
      </a:lnSpc>
      <a:spcBef>
        <a:spcPts val="0"/>
      </a:spcBef>
      <a:spcAft>
        <a:spcPts val="0"/>
      </a:spcAft>
      <a:buClrTx/>
      <a:buSzTx/>
      <a:buFontTx/>
      <a:buNone/>
      <a:tabLst/>
      <a:defRPr b="1" baseline="0" cap="none" i="0" spc="0" strike="noStrike" sz="106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2587062" rtl="0" fontAlgn="auto" latinLnBrk="0" hangingPunct="0">
      <a:lnSpc>
        <a:spcPct val="100000"/>
      </a:lnSpc>
      <a:spcBef>
        <a:spcPts val="0"/>
      </a:spcBef>
      <a:spcAft>
        <a:spcPts val="0"/>
      </a:spcAft>
      <a:buClrTx/>
      <a:buSzTx/>
      <a:buFontTx/>
      <a:buNone/>
      <a:tabLst/>
      <a:defRPr b="1" baseline="0" cap="none" i="0" spc="0" strike="noStrike" sz="106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2587062" rtl="0" fontAlgn="auto" latinLnBrk="0" hangingPunct="0">
      <a:lnSpc>
        <a:spcPct val="100000"/>
      </a:lnSpc>
      <a:spcBef>
        <a:spcPts val="0"/>
      </a:spcBef>
      <a:spcAft>
        <a:spcPts val="0"/>
      </a:spcAft>
      <a:buClrTx/>
      <a:buSzTx/>
      <a:buFontTx/>
      <a:buNone/>
      <a:tabLst/>
      <a:defRPr b="1" baseline="0" cap="none" i="0" spc="0" strike="noStrike" sz="106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noFill/>
              <a:miter lim="400000"/>
            </a:ln>
          </a:right>
          <a:top>
            <a:ln w="12700" cap="flat">
              <a:noFill/>
              <a:miter lim="400000"/>
            </a:ln>
          </a:top>
          <a:bottom>
            <a:ln w="12700" cap="flat">
              <a:noFill/>
              <a:miter lim="400000"/>
            </a:ln>
          </a:bottom>
          <a:insideH>
            <a:ln w="12700" cap="flat">
              <a:noFill/>
              <a:miter lim="400000"/>
            </a:ln>
          </a:insideH>
          <a:insideV>
            <a:ln w="254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25400" cap="flat">
              <a:solidFill>
                <a:srgbClr val="3797C6"/>
              </a:solidFill>
              <a:prstDash val="solid"/>
              <a:miter lim="400000"/>
            </a:ln>
          </a:top>
          <a:bottom>
            <a:ln w="12700" cap="flat">
              <a:noFill/>
              <a:miter lim="400000"/>
            </a:ln>
          </a:bottom>
          <a:insideH>
            <a:ln w="254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25400" cap="flat">
              <a:noFill/>
              <a:miter lim="400000"/>
            </a:ln>
          </a:bottom>
          <a:insideH>
            <a:ln w="254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25400" cap="flat">
              <a:solidFill>
                <a:srgbClr val="B8B8B8"/>
              </a:solidFill>
              <a:prstDash val="solid"/>
              <a:miter lim="400000"/>
            </a:ln>
          </a:left>
          <a:right>
            <a:ln w="25400" cap="flat">
              <a:solidFill>
                <a:srgbClr val="B8B8B8"/>
              </a:solidFill>
              <a:prstDash val="solid"/>
              <a:miter lim="400000"/>
            </a:ln>
          </a:right>
          <a:top>
            <a:ln w="25400" cap="flat">
              <a:solidFill>
                <a:srgbClr val="B8B8B8"/>
              </a:solidFill>
              <a:prstDash val="solid"/>
              <a:miter lim="400000"/>
            </a:ln>
          </a:top>
          <a:bottom>
            <a:ln w="25400" cap="flat">
              <a:solidFill>
                <a:srgbClr val="B8B8B8"/>
              </a:solidFill>
              <a:prstDash val="solid"/>
              <a:miter lim="400000"/>
            </a:ln>
          </a:bottom>
          <a:insideH>
            <a:ln w="25400" cap="flat">
              <a:solidFill>
                <a:srgbClr val="B8B8B8"/>
              </a:solidFill>
              <a:prstDash val="solid"/>
              <a:miter lim="400000"/>
            </a:ln>
          </a:insideH>
          <a:insideV>
            <a:ln w="254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25400" cap="flat">
              <a:solidFill>
                <a:srgbClr val="606060"/>
              </a:solidFill>
              <a:prstDash val="solid"/>
              <a:miter lim="400000"/>
            </a:ln>
          </a:left>
          <a:right>
            <a:ln w="25400" cap="flat">
              <a:solidFill>
                <a:srgbClr val="606060"/>
              </a:solidFill>
              <a:prstDash val="solid"/>
              <a:miter lim="400000"/>
            </a:ln>
          </a:right>
          <a:top>
            <a:ln w="25400" cap="flat">
              <a:solidFill>
                <a:srgbClr val="606060"/>
              </a:solidFill>
              <a:prstDash val="solid"/>
              <a:miter lim="400000"/>
            </a:ln>
          </a:top>
          <a:bottom>
            <a:ln w="25400" cap="flat">
              <a:solidFill>
                <a:srgbClr val="606060"/>
              </a:solidFill>
              <a:prstDash val="solid"/>
              <a:miter lim="400000"/>
            </a:ln>
          </a:bottom>
          <a:insideH>
            <a:ln w="25400" cap="flat">
              <a:solidFill>
                <a:srgbClr val="606060"/>
              </a:solidFill>
              <a:prstDash val="solid"/>
              <a:miter lim="400000"/>
            </a:ln>
          </a:insideH>
          <a:insideV>
            <a:ln w="254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25400" cap="flat">
              <a:solidFill>
                <a:srgbClr val="606060"/>
              </a:solidFill>
              <a:prstDash val="solid"/>
              <a:miter lim="400000"/>
            </a:ln>
          </a:left>
          <a:right>
            <a:ln w="25400" cap="flat">
              <a:solidFill>
                <a:srgbClr val="606060"/>
              </a:solidFill>
              <a:prstDash val="solid"/>
              <a:miter lim="400000"/>
            </a:ln>
          </a:right>
          <a:top>
            <a:ln w="50800" cap="flat">
              <a:solidFill>
                <a:srgbClr val="606060"/>
              </a:solidFill>
              <a:prstDash val="solid"/>
              <a:miter lim="400000"/>
            </a:ln>
          </a:top>
          <a:bottom>
            <a:ln w="25400" cap="flat">
              <a:solidFill>
                <a:srgbClr val="606060"/>
              </a:solidFill>
              <a:prstDash val="solid"/>
              <a:miter lim="400000"/>
            </a:ln>
          </a:bottom>
          <a:insideH>
            <a:ln w="25400" cap="flat">
              <a:solidFill>
                <a:srgbClr val="606060"/>
              </a:solidFill>
              <a:prstDash val="solid"/>
              <a:miter lim="400000"/>
            </a:ln>
          </a:insideH>
          <a:insideV>
            <a:ln w="254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606060"/>
              </a:solidFill>
              <a:prstDash val="solid"/>
              <a:miter lim="400000"/>
            </a:ln>
          </a:top>
          <a:bottom>
            <a:ln w="25400" cap="flat">
              <a:solidFill>
                <a:srgbClr val="606060"/>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25400" cap="flat">
              <a:solidFill>
                <a:srgbClr val="5D5D5D"/>
              </a:solidFill>
              <a:custDash>
                <a:ds d="200000" sp="200000"/>
              </a:custDash>
              <a:miter lim="400000"/>
            </a:ln>
          </a:left>
          <a:right>
            <a:ln w="25400" cap="flat">
              <a:solidFill>
                <a:srgbClr val="5D5D5D"/>
              </a:solidFill>
              <a:custDash>
                <a:ds d="200000" sp="200000"/>
              </a:custDash>
              <a:miter lim="400000"/>
            </a:ln>
          </a:right>
          <a:top>
            <a:ln w="25400" cap="flat">
              <a:solidFill>
                <a:srgbClr val="5D5D5D"/>
              </a:solidFill>
              <a:custDash>
                <a:ds d="200000" sp="200000"/>
              </a:custDash>
              <a:miter lim="400000"/>
            </a:ln>
          </a:top>
          <a:bottom>
            <a:ln w="25400" cap="flat">
              <a:solidFill>
                <a:srgbClr val="5D5D5D"/>
              </a:solidFill>
              <a:custDash>
                <a:ds d="200000" sp="200000"/>
              </a:custDash>
              <a:miter lim="400000"/>
            </a:ln>
          </a:bottom>
          <a:insideH>
            <a:ln w="25400" cap="flat">
              <a:solidFill>
                <a:srgbClr val="5D5D5D"/>
              </a:solidFill>
              <a:custDash>
                <a:ds d="200000" sp="200000"/>
              </a:custDash>
              <a:miter lim="400000"/>
            </a:ln>
          </a:insideH>
          <a:insideV>
            <a:ln w="254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25400" cap="flat">
              <a:solidFill>
                <a:srgbClr val="5D5D5D"/>
              </a:solidFill>
              <a:prstDash val="solid"/>
              <a:miter lim="400000"/>
            </a:ln>
          </a:left>
          <a:right>
            <a:ln w="25400" cap="flat">
              <a:solidFill>
                <a:srgbClr val="5D5D5D"/>
              </a:solidFill>
              <a:prstDash val="solid"/>
              <a:miter lim="400000"/>
            </a:ln>
          </a:right>
          <a:top>
            <a:ln w="25400" cap="flat">
              <a:solidFill>
                <a:srgbClr val="5D5D5D"/>
              </a:solidFill>
              <a:prstDash val="solid"/>
              <a:miter lim="400000"/>
            </a:ln>
          </a:top>
          <a:bottom>
            <a:ln w="25400" cap="flat">
              <a:solidFill>
                <a:srgbClr val="5D5D5D"/>
              </a:solidFill>
              <a:prstDash val="solid"/>
              <a:miter lim="400000"/>
            </a:ln>
          </a:bottom>
          <a:insideH>
            <a:ln w="25400" cap="flat">
              <a:solidFill>
                <a:srgbClr val="5D5D5D"/>
              </a:solidFill>
              <a:prstDash val="solid"/>
              <a:miter lim="400000"/>
            </a:ln>
          </a:insideH>
          <a:insideV>
            <a:ln w="254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25400" cap="flat">
              <a:solidFill>
                <a:srgbClr val="5D5D5D"/>
              </a:solidFill>
              <a:prstDash val="solid"/>
              <a:miter lim="400000"/>
            </a:ln>
          </a:left>
          <a:right>
            <a:ln w="25400" cap="flat">
              <a:solidFill>
                <a:srgbClr val="5D5D5D"/>
              </a:solidFill>
              <a:prstDash val="solid"/>
              <a:miter lim="400000"/>
            </a:ln>
          </a:right>
          <a:top>
            <a:ln w="25400" cap="flat">
              <a:solidFill>
                <a:srgbClr val="5D5D5D"/>
              </a:solidFill>
              <a:prstDash val="solid"/>
              <a:miter lim="400000"/>
            </a:ln>
          </a:top>
          <a:bottom>
            <a:ln w="25400" cap="flat">
              <a:solidFill>
                <a:srgbClr val="5D5D5D"/>
              </a:solidFill>
              <a:prstDash val="solid"/>
              <a:miter lim="400000"/>
            </a:ln>
          </a:bottom>
          <a:insideH>
            <a:ln w="25400" cap="flat">
              <a:solidFill>
                <a:srgbClr val="5D5D5D"/>
              </a:solidFill>
              <a:prstDash val="solid"/>
              <a:miter lim="400000"/>
            </a:ln>
          </a:insideH>
          <a:insideV>
            <a:ln w="254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25400" cap="flat">
              <a:solidFill>
                <a:srgbClr val="5D5D5D"/>
              </a:solidFill>
              <a:prstDash val="solid"/>
              <a:miter lim="400000"/>
            </a:ln>
          </a:left>
          <a:right>
            <a:ln w="25400" cap="flat">
              <a:solidFill>
                <a:srgbClr val="5D5D5D"/>
              </a:solidFill>
              <a:prstDash val="solid"/>
              <a:miter lim="400000"/>
            </a:ln>
          </a:right>
          <a:top>
            <a:ln w="25400" cap="flat">
              <a:solidFill>
                <a:srgbClr val="5D5D5D"/>
              </a:solidFill>
              <a:prstDash val="solid"/>
              <a:miter lim="400000"/>
            </a:ln>
          </a:top>
          <a:bottom>
            <a:ln w="25400" cap="flat">
              <a:solidFill>
                <a:srgbClr val="5D5D5D"/>
              </a:solidFill>
              <a:prstDash val="solid"/>
              <a:miter lim="400000"/>
            </a:ln>
          </a:bottom>
          <a:insideH>
            <a:ln w="25400" cap="flat">
              <a:solidFill>
                <a:srgbClr val="5D5D5D"/>
              </a:solidFill>
              <a:prstDash val="solid"/>
              <a:miter lim="400000"/>
            </a:ln>
          </a:insideH>
          <a:insideV>
            <a:ln w="254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25400" cap="flat">
              <a:solidFill>
                <a:srgbClr val="A6AAA9"/>
              </a:solidFill>
              <a:prstDash val="solid"/>
              <a:miter lim="400000"/>
            </a:ln>
          </a:left>
          <a:right>
            <a:ln w="25400" cap="flat">
              <a:solidFill>
                <a:srgbClr val="A6AAA9"/>
              </a:solidFill>
              <a:prstDash val="solid"/>
              <a:miter lim="400000"/>
            </a:ln>
          </a:right>
          <a:top>
            <a:ln w="25400" cap="flat">
              <a:solidFill>
                <a:srgbClr val="A6AAA9"/>
              </a:solidFill>
              <a:prstDash val="solid"/>
              <a:miter lim="400000"/>
            </a:ln>
          </a:top>
          <a:bottom>
            <a:ln w="25400" cap="flat">
              <a:solidFill>
                <a:srgbClr val="A6AAA9"/>
              </a:solidFill>
              <a:prstDash val="solid"/>
              <a:miter lim="400000"/>
            </a:ln>
          </a:bottom>
          <a:insideH>
            <a:ln w="25400" cap="flat">
              <a:solidFill>
                <a:srgbClr val="A6AAA9"/>
              </a:solidFill>
              <a:prstDash val="solid"/>
              <a:miter lim="400000"/>
            </a:ln>
          </a:insideH>
          <a:insideV>
            <a:ln w="254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25400" cap="flat">
              <a:solidFill>
                <a:srgbClr val="A6AAA9"/>
              </a:solidFill>
              <a:prstDash val="solid"/>
              <a:miter lim="400000"/>
            </a:ln>
          </a:left>
          <a:right>
            <a:ln w="25400" cap="flat">
              <a:solidFill>
                <a:srgbClr val="A6AAA9"/>
              </a:solidFill>
              <a:prstDash val="solid"/>
              <a:miter lim="400000"/>
            </a:ln>
          </a:right>
          <a:top>
            <a:ln w="25400" cap="flat">
              <a:solidFill>
                <a:srgbClr val="A6AAA9"/>
              </a:solidFill>
              <a:prstDash val="solid"/>
              <a:miter lim="400000"/>
            </a:ln>
          </a:top>
          <a:bottom>
            <a:ln w="25400" cap="flat">
              <a:solidFill>
                <a:srgbClr val="A6AAA9"/>
              </a:solidFill>
              <a:prstDash val="solid"/>
              <a:miter lim="400000"/>
            </a:ln>
          </a:bottom>
          <a:insideH>
            <a:ln w="25400" cap="flat">
              <a:solidFill>
                <a:srgbClr val="A6AAA9"/>
              </a:solidFill>
              <a:prstDash val="solid"/>
              <a:miter lim="400000"/>
            </a:ln>
          </a:insideH>
          <a:insideV>
            <a:ln w="254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25400" cap="flat">
              <a:solidFill>
                <a:srgbClr val="A6AAA9"/>
              </a:solidFill>
              <a:prstDash val="solid"/>
              <a:miter lim="400000"/>
            </a:ln>
          </a:left>
          <a:right>
            <a:ln w="25400" cap="flat">
              <a:solidFill>
                <a:srgbClr val="A6AAA9"/>
              </a:solidFill>
              <a:prstDash val="solid"/>
              <a:miter lim="400000"/>
            </a:ln>
          </a:right>
          <a:top>
            <a:ln w="25400" cap="flat">
              <a:solidFill>
                <a:srgbClr val="A6AAA9"/>
              </a:solidFill>
              <a:prstDash val="solid"/>
              <a:miter lim="400000"/>
            </a:ln>
          </a:top>
          <a:bottom>
            <a:ln w="25400" cap="flat">
              <a:solidFill>
                <a:srgbClr val="A6AAA9"/>
              </a:solidFill>
              <a:prstDash val="solid"/>
              <a:miter lim="400000"/>
            </a:ln>
          </a:bottom>
          <a:insideH>
            <a:ln w="25400" cap="flat">
              <a:solidFill>
                <a:srgbClr val="A6AAA9"/>
              </a:solidFill>
              <a:prstDash val="solid"/>
              <a:miter lim="400000"/>
            </a:ln>
          </a:insideH>
          <a:insideV>
            <a:ln w="254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25400" cap="flat">
              <a:solidFill>
                <a:srgbClr val="A6AAA9"/>
              </a:solidFill>
              <a:prstDash val="solid"/>
              <a:miter lim="400000"/>
            </a:ln>
          </a:left>
          <a:right>
            <a:ln w="25400" cap="flat">
              <a:solidFill>
                <a:srgbClr val="A6AAA9"/>
              </a:solidFill>
              <a:prstDash val="solid"/>
              <a:miter lim="400000"/>
            </a:ln>
          </a:right>
          <a:top>
            <a:ln w="25400" cap="flat">
              <a:solidFill>
                <a:srgbClr val="A6AAA9"/>
              </a:solidFill>
              <a:prstDash val="solid"/>
              <a:miter lim="400000"/>
            </a:ln>
          </a:top>
          <a:bottom>
            <a:ln w="25400" cap="flat">
              <a:solidFill>
                <a:srgbClr val="A6AAA9"/>
              </a:solidFill>
              <a:prstDash val="solid"/>
              <a:miter lim="400000"/>
            </a:ln>
          </a:bottom>
          <a:insideH>
            <a:ln w="25400" cap="flat">
              <a:solidFill>
                <a:srgbClr val="A6AAA9"/>
              </a:solidFill>
              <a:prstDash val="solid"/>
              <a:miter lim="400000"/>
            </a:ln>
          </a:insideH>
          <a:insideV>
            <a:ln w="254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25400" cap="flat">
              <a:solidFill>
                <a:srgbClr val="FFFFFF"/>
              </a:solidFill>
              <a:prstDash val="solid"/>
              <a:miter lim="400000"/>
            </a:ln>
          </a:left>
          <a:right>
            <a:ln w="25400" cap="flat">
              <a:solidFill>
                <a:srgbClr val="FFFFFF"/>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25400" cap="flat">
              <a:solidFill>
                <a:srgbClr val="FFFFFF"/>
              </a:solidFill>
              <a:prstDash val="solid"/>
              <a:miter lim="400000"/>
            </a:ln>
          </a:insideH>
          <a:insideV>
            <a:ln w="254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25400" cap="flat">
              <a:solidFill>
                <a:srgbClr val="FFFFFF"/>
              </a:solidFill>
              <a:prstDash val="solid"/>
              <a:miter lim="400000"/>
            </a:ln>
          </a:left>
          <a:right>
            <a:ln w="25400" cap="flat">
              <a:solidFill>
                <a:srgbClr val="FFFFFF"/>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25400" cap="flat">
              <a:solidFill>
                <a:srgbClr val="FFFFFF"/>
              </a:solidFill>
              <a:prstDash val="solid"/>
              <a:miter lim="400000"/>
            </a:ln>
          </a:insideH>
          <a:insideV>
            <a:ln w="254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25400" cap="flat">
              <a:solidFill>
                <a:srgbClr val="FFFFFF"/>
              </a:solidFill>
              <a:prstDash val="solid"/>
              <a:miter lim="400000"/>
            </a:ln>
          </a:left>
          <a:right>
            <a:ln w="25400" cap="flat">
              <a:solidFill>
                <a:srgbClr val="FFFFFF"/>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25400" cap="flat">
              <a:solidFill>
                <a:srgbClr val="FFFFFF"/>
              </a:solidFill>
              <a:prstDash val="solid"/>
              <a:miter lim="400000"/>
            </a:ln>
          </a:insideH>
          <a:insideV>
            <a:ln w="254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25400" cap="flat">
              <a:solidFill>
                <a:srgbClr val="FFFFFF"/>
              </a:solidFill>
              <a:prstDash val="solid"/>
              <a:miter lim="400000"/>
            </a:ln>
          </a:left>
          <a:right>
            <a:ln w="25400" cap="flat">
              <a:solidFill>
                <a:srgbClr val="FFFFFF"/>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25400" cap="flat">
              <a:solidFill>
                <a:srgbClr val="FFFFFF"/>
              </a:solidFill>
              <a:prstDash val="solid"/>
              <a:miter lim="400000"/>
            </a:ln>
          </a:insideH>
          <a:insideV>
            <a:ln w="254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25400" cap="flat">
              <a:solidFill>
                <a:srgbClr val="000000"/>
              </a:solidFill>
              <a:custDash>
                <a:ds d="200000" sp="200000"/>
              </a:custDash>
              <a:miter lim="400000"/>
            </a:ln>
          </a:left>
          <a:right>
            <a:ln w="25400" cap="flat">
              <a:solidFill>
                <a:srgbClr val="000000"/>
              </a:solidFill>
              <a:custDash>
                <a:ds d="200000" sp="200000"/>
              </a:custDash>
              <a:miter lim="400000"/>
            </a:ln>
          </a:right>
          <a:top>
            <a:ln w="25400" cap="flat">
              <a:solidFill>
                <a:srgbClr val="000000"/>
              </a:solidFill>
              <a:custDash>
                <a:ds d="200000" sp="200000"/>
              </a:custDash>
              <a:miter lim="400000"/>
            </a:ln>
          </a:top>
          <a:bottom>
            <a:ln w="25400" cap="flat">
              <a:solidFill>
                <a:srgbClr val="000000"/>
              </a:solidFill>
              <a:custDash>
                <a:ds d="200000" sp="200000"/>
              </a:custDash>
              <a:miter lim="400000"/>
            </a:ln>
          </a:bottom>
          <a:insideH>
            <a:ln w="25400" cap="flat">
              <a:solidFill>
                <a:srgbClr val="000000"/>
              </a:solidFill>
              <a:custDash>
                <a:ds d="200000" sp="200000"/>
              </a:custDash>
              <a:miter lim="400000"/>
            </a:ln>
          </a:insideH>
          <a:insideV>
            <a:ln w="254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25400" cap="flat">
              <a:solidFill>
                <a:srgbClr val="000000"/>
              </a:solidFill>
              <a:prstDash val="solid"/>
              <a:miter lim="400000"/>
            </a:ln>
          </a:right>
          <a:top>
            <a:ln w="25400" cap="flat">
              <a:solidFill>
                <a:srgbClr val="000000"/>
              </a:solidFill>
              <a:custDash>
                <a:ds d="200000" sp="200000"/>
              </a:custDash>
              <a:miter lim="400000"/>
            </a:ln>
          </a:top>
          <a:bottom>
            <a:ln w="25400" cap="flat">
              <a:solidFill>
                <a:srgbClr val="000000"/>
              </a:solidFill>
              <a:custDash>
                <a:ds d="200000" sp="200000"/>
              </a:custDash>
              <a:miter lim="400000"/>
            </a:ln>
          </a:bottom>
          <a:insideH>
            <a:ln w="25400" cap="flat">
              <a:solidFill>
                <a:srgbClr val="000000"/>
              </a:solidFill>
              <a:custDash>
                <a:ds d="200000" sp="200000"/>
              </a:custDash>
              <a:miter lim="400000"/>
            </a:ln>
          </a:insideH>
          <a:insideV>
            <a:ln w="254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25400" cap="flat">
              <a:solidFill>
                <a:srgbClr val="000000"/>
              </a:solidFill>
              <a:custDash>
                <a:ds d="200000" sp="200000"/>
              </a:custDash>
              <a:miter lim="400000"/>
            </a:ln>
          </a:left>
          <a:right>
            <a:ln w="25400" cap="flat">
              <a:solidFill>
                <a:srgbClr val="000000"/>
              </a:solidFill>
              <a:custDash>
                <a:ds d="200000" sp="200000"/>
              </a:custDash>
              <a:miter lim="400000"/>
            </a:ln>
          </a:right>
          <a:top>
            <a:ln w="25400" cap="flat">
              <a:solidFill>
                <a:srgbClr val="000000"/>
              </a:solidFill>
              <a:prstDash val="solid"/>
              <a:miter lim="400000"/>
            </a:ln>
          </a:top>
          <a:bottom>
            <a:ln w="12700" cap="flat">
              <a:noFill/>
              <a:miter lim="400000"/>
            </a:ln>
          </a:bottom>
          <a:insideH>
            <a:ln w="25400" cap="flat">
              <a:solidFill>
                <a:srgbClr val="000000"/>
              </a:solidFill>
              <a:custDash>
                <a:ds d="200000" sp="200000"/>
              </a:custDash>
              <a:miter lim="400000"/>
            </a:ln>
          </a:insideH>
          <a:insideV>
            <a:ln w="254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25400" cap="flat">
              <a:solidFill>
                <a:srgbClr val="000000"/>
              </a:solidFill>
              <a:custDash>
                <a:ds d="200000" sp="200000"/>
              </a:custDash>
              <a:miter lim="400000"/>
            </a:ln>
          </a:left>
          <a:right>
            <a:ln w="25400" cap="flat">
              <a:solidFill>
                <a:srgbClr val="000000"/>
              </a:solidFill>
              <a:custDash>
                <a:ds d="200000" sp="200000"/>
              </a:custDash>
              <a:miter lim="400000"/>
            </a:ln>
          </a:right>
          <a:top>
            <a:ln w="12700" cap="flat">
              <a:noFill/>
              <a:miter lim="400000"/>
            </a:ln>
          </a:top>
          <a:bottom>
            <a:ln w="25400" cap="flat">
              <a:solidFill>
                <a:srgbClr val="000000"/>
              </a:solidFill>
              <a:prstDash val="solid"/>
              <a:miter lim="400000"/>
            </a:ln>
          </a:bottom>
          <a:insideH>
            <a:ln w="25400" cap="flat">
              <a:solidFill>
                <a:srgbClr val="000000"/>
              </a:solidFill>
              <a:custDash>
                <a:ds d="200000" sp="200000"/>
              </a:custDash>
              <a:miter lim="400000"/>
            </a:ln>
          </a:insideH>
          <a:insideV>
            <a:ln w="254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ítulo e Subtítulo">
    <p:spTree>
      <p:nvGrpSpPr>
        <p:cNvPr id="1" name=""/>
        <p:cNvGrpSpPr/>
        <p:nvPr/>
      </p:nvGrpSpPr>
      <p:grpSpPr>
        <a:xfrm>
          <a:off x="0" y="0"/>
          <a:ext cx="0" cy="0"/>
          <a:chOff x="0" y="0"/>
          <a:chExt cx="0" cy="0"/>
        </a:xfrm>
      </p:grpSpPr>
      <p:sp>
        <p:nvSpPr>
          <p:cNvPr id="11" name="Texto do Título"/>
          <p:cNvSpPr txBox="1"/>
          <p:nvPr>
            <p:ph type="title"/>
          </p:nvPr>
        </p:nvSpPr>
        <p:spPr>
          <a:prstGeom prst="rect">
            <a:avLst/>
          </a:prstGeom>
        </p:spPr>
        <p:txBody>
          <a:bodyPr/>
          <a:lstStyle/>
          <a:p>
            <a:pPr/>
            <a:r>
              <a:t>Texto do Título</a:t>
            </a:r>
          </a:p>
        </p:txBody>
      </p:sp>
      <p:sp>
        <p:nvSpPr>
          <p:cNvPr id="12" name="Nível de Corpo Um…"/>
          <p:cNvSpPr txBox="1"/>
          <p:nvPr>
            <p:ph type="body" sz="quarter" idx="1"/>
          </p:nvPr>
        </p:nvSpPr>
        <p:spPr>
          <a:prstGeom prst="rect">
            <a:avLst/>
          </a:prstGeom>
        </p:spPr>
        <p:txBody>
          <a:bodyPr/>
          <a:lstStyle/>
          <a:p>
            <a:pPr/>
            <a:r>
              <a:t>Nível de Corpo Um</a:t>
            </a:r>
          </a:p>
          <a:p>
            <a:pPr lvl="1"/>
            <a:r>
              <a:t>Nível de Corpo Dois</a:t>
            </a:r>
          </a:p>
          <a:p>
            <a:pPr lvl="2"/>
            <a:r>
              <a:t>Nível de Corpo Três</a:t>
            </a:r>
          </a:p>
          <a:p>
            <a:pPr lvl="3"/>
            <a:r>
              <a:t>Nível de Corpo Quatro</a:t>
            </a:r>
          </a:p>
          <a:p>
            <a:pPr lvl="4"/>
            <a:r>
              <a:t>Nível de Corpo Cinco</a:t>
            </a:r>
          </a:p>
        </p:txBody>
      </p:sp>
      <p:sp>
        <p:nvSpPr>
          <p:cNvPr id="13"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ção">
    <p:spTree>
      <p:nvGrpSpPr>
        <p:cNvPr id="1" name=""/>
        <p:cNvGrpSpPr/>
        <p:nvPr/>
      </p:nvGrpSpPr>
      <p:grpSpPr>
        <a:xfrm>
          <a:off x="0" y="0"/>
          <a:ext cx="0" cy="0"/>
          <a:chOff x="0" y="0"/>
          <a:chExt cx="0" cy="0"/>
        </a:xfrm>
      </p:grpSpPr>
      <p:sp>
        <p:nvSpPr>
          <p:cNvPr id="93" name="–Jaime Silveira"/>
          <p:cNvSpPr txBox="1"/>
          <p:nvPr>
            <p:ph type="body" sz="quarter" idx="13"/>
          </p:nvPr>
        </p:nvSpPr>
        <p:spPr>
          <a:xfrm>
            <a:off x="3163837" y="25298040"/>
            <a:ext cx="26070026" cy="1828314"/>
          </a:xfrm>
          <a:prstGeom prst="rect">
            <a:avLst/>
          </a:prstGeom>
        </p:spPr>
        <p:txBody>
          <a:bodyPr>
            <a:spAutoFit/>
          </a:bodyPr>
          <a:lstStyle>
            <a:lvl1pPr>
              <a:defRPr i="1" sz="10600"/>
            </a:lvl1pPr>
          </a:lstStyle>
          <a:p>
            <a:pPr/>
            <a:r>
              <a:t>–Jaime Silveira</a:t>
            </a:r>
          </a:p>
        </p:txBody>
      </p:sp>
      <p:sp>
        <p:nvSpPr>
          <p:cNvPr id="94" name="“Digite uma citação aqui.”"/>
          <p:cNvSpPr txBox="1"/>
          <p:nvPr>
            <p:ph type="body" sz="quarter" idx="14"/>
          </p:nvPr>
        </p:nvSpPr>
        <p:spPr>
          <a:xfrm>
            <a:off x="3163837" y="19576054"/>
            <a:ext cx="26070026" cy="2521950"/>
          </a:xfrm>
          <a:prstGeom prst="rect">
            <a:avLst/>
          </a:prstGeom>
        </p:spPr>
        <p:txBody>
          <a:bodyPr anchor="ctr">
            <a:spAutoFit/>
          </a:bodyPr>
          <a:lstStyle>
            <a:lvl1pPr>
              <a:defRPr sz="15000">
                <a:latin typeface="+mn-lt"/>
                <a:ea typeface="+mn-ea"/>
                <a:cs typeface="+mn-cs"/>
                <a:sym typeface="Helvetica Neue Medium"/>
              </a:defRPr>
            </a:lvl1pPr>
          </a:lstStyle>
          <a:p>
            <a:pPr/>
            <a:r>
              <a:t>“Digite uma citação aqui.” </a:t>
            </a:r>
          </a:p>
        </p:txBody>
      </p:sp>
      <p:sp>
        <p:nvSpPr>
          <p:cNvPr id="95" name="Número do Slide"/>
          <p:cNvSpPr txBox="1"/>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p:spTree>
      <p:nvGrpSpPr>
        <p:cNvPr id="1" name=""/>
        <p:cNvGrpSpPr/>
        <p:nvPr/>
      </p:nvGrpSpPr>
      <p:grpSpPr>
        <a:xfrm>
          <a:off x="0" y="0"/>
          <a:ext cx="0" cy="0"/>
          <a:chOff x="0" y="0"/>
          <a:chExt cx="0" cy="0"/>
        </a:xfrm>
      </p:grpSpPr>
      <p:sp>
        <p:nvSpPr>
          <p:cNvPr id="102" name="Imagem"/>
          <p:cNvSpPr/>
          <p:nvPr>
            <p:ph type="pic" idx="13"/>
          </p:nvPr>
        </p:nvSpPr>
        <p:spPr>
          <a:xfrm>
            <a:off x="0" y="9447212"/>
            <a:ext cx="32397700" cy="24298276"/>
          </a:xfrm>
          <a:prstGeom prst="rect">
            <a:avLst/>
          </a:prstGeom>
        </p:spPr>
        <p:txBody>
          <a:bodyPr lIns="91439" tIns="45719" rIns="91439" bIns="45719">
            <a:noAutofit/>
          </a:bodyPr>
          <a:lstStyle/>
          <a:p>
            <a:pPr/>
          </a:p>
        </p:txBody>
      </p:sp>
      <p:sp>
        <p:nvSpPr>
          <p:cNvPr id="103" name="Número do Slide"/>
          <p:cNvSpPr txBox="1"/>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Em Branco">
    <p:spTree>
      <p:nvGrpSpPr>
        <p:cNvPr id="1" name=""/>
        <p:cNvGrpSpPr/>
        <p:nvPr/>
      </p:nvGrpSpPr>
      <p:grpSpPr>
        <a:xfrm>
          <a:off x="0" y="0"/>
          <a:ext cx="0" cy="0"/>
          <a:chOff x="0" y="0"/>
          <a:chExt cx="0" cy="0"/>
        </a:xfrm>
      </p:grpSpPr>
      <p:sp>
        <p:nvSpPr>
          <p:cNvPr id="110" name="Número do Slide"/>
          <p:cNvSpPr txBox="1"/>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Horizontal">
    <p:spTree>
      <p:nvGrpSpPr>
        <p:cNvPr id="1" name=""/>
        <p:cNvGrpSpPr/>
        <p:nvPr/>
      </p:nvGrpSpPr>
      <p:grpSpPr>
        <a:xfrm>
          <a:off x="0" y="0"/>
          <a:ext cx="0" cy="0"/>
          <a:chOff x="0" y="0"/>
          <a:chExt cx="0" cy="0"/>
        </a:xfrm>
      </p:grpSpPr>
      <p:sp>
        <p:nvSpPr>
          <p:cNvPr id="20" name="Imagem"/>
          <p:cNvSpPr/>
          <p:nvPr>
            <p:ph type="pic" sz="half" idx="13"/>
          </p:nvPr>
        </p:nvSpPr>
        <p:spPr>
          <a:xfrm>
            <a:off x="4049712" y="11124046"/>
            <a:ext cx="24298276" cy="14711847"/>
          </a:xfrm>
          <a:prstGeom prst="rect">
            <a:avLst/>
          </a:prstGeom>
        </p:spPr>
        <p:txBody>
          <a:bodyPr lIns="91439" tIns="45719" rIns="91439" bIns="45719">
            <a:noAutofit/>
          </a:bodyPr>
          <a:lstStyle/>
          <a:p>
            <a:pPr/>
          </a:p>
        </p:txBody>
      </p:sp>
      <p:sp>
        <p:nvSpPr>
          <p:cNvPr id="21" name="Texto do Título"/>
          <p:cNvSpPr txBox="1"/>
          <p:nvPr>
            <p:ph type="title"/>
          </p:nvPr>
        </p:nvSpPr>
        <p:spPr>
          <a:xfrm>
            <a:off x="3163837" y="26183914"/>
            <a:ext cx="26070026" cy="3543500"/>
          </a:xfrm>
          <a:prstGeom prst="rect">
            <a:avLst/>
          </a:prstGeom>
        </p:spPr>
        <p:txBody>
          <a:bodyPr/>
          <a:lstStyle/>
          <a:p>
            <a:pPr/>
            <a:r>
              <a:t>Texto do Título</a:t>
            </a:r>
          </a:p>
        </p:txBody>
      </p:sp>
      <p:sp>
        <p:nvSpPr>
          <p:cNvPr id="22" name="Nível de Corpo Um…"/>
          <p:cNvSpPr txBox="1"/>
          <p:nvPr>
            <p:ph type="body" sz="quarter" idx="1"/>
          </p:nvPr>
        </p:nvSpPr>
        <p:spPr>
          <a:xfrm>
            <a:off x="3163837" y="29759051"/>
            <a:ext cx="26070026" cy="2815817"/>
          </a:xfrm>
          <a:prstGeom prst="rect">
            <a:avLst/>
          </a:prstGeom>
        </p:spPr>
        <p:txBody>
          <a:bodyPr/>
          <a:lstStyle/>
          <a:p>
            <a:pPr/>
            <a:r>
              <a:t>Nível de Corpo Um</a:t>
            </a:r>
          </a:p>
          <a:p>
            <a:pPr lvl="1"/>
            <a:r>
              <a:t>Nível de Corpo Dois</a:t>
            </a:r>
          </a:p>
          <a:p>
            <a:pPr lvl="2"/>
            <a:r>
              <a:t>Nível de Corpo Três</a:t>
            </a:r>
          </a:p>
          <a:p>
            <a:pPr lvl="3"/>
            <a:r>
              <a:t>Nível de Corpo Quatro</a:t>
            </a:r>
          </a:p>
          <a:p>
            <a:pPr lvl="4"/>
            <a:r>
              <a:t>Nível de Corpo Cinco</a:t>
            </a:r>
          </a:p>
        </p:txBody>
      </p:sp>
      <p:sp>
        <p:nvSpPr>
          <p:cNvPr id="23" name="Número do Slide"/>
          <p:cNvSpPr txBox="1"/>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ítulo - Centro">
    <p:spTree>
      <p:nvGrpSpPr>
        <p:cNvPr id="1" name=""/>
        <p:cNvGrpSpPr/>
        <p:nvPr/>
      </p:nvGrpSpPr>
      <p:grpSpPr>
        <a:xfrm>
          <a:off x="0" y="0"/>
          <a:ext cx="0" cy="0"/>
          <a:chOff x="0" y="0"/>
          <a:chExt cx="0" cy="0"/>
        </a:xfrm>
      </p:grpSpPr>
      <p:sp>
        <p:nvSpPr>
          <p:cNvPr id="30" name="Texto do Título"/>
          <p:cNvSpPr txBox="1"/>
          <p:nvPr>
            <p:ph type="title"/>
          </p:nvPr>
        </p:nvSpPr>
        <p:spPr>
          <a:xfrm>
            <a:off x="3163837" y="17483360"/>
            <a:ext cx="26070026" cy="8225980"/>
          </a:xfrm>
          <a:prstGeom prst="rect">
            <a:avLst/>
          </a:prstGeom>
        </p:spPr>
        <p:txBody>
          <a:bodyPr anchor="ctr"/>
          <a:lstStyle/>
          <a:p>
            <a:pPr/>
            <a:r>
              <a:t>Texto do Título</a:t>
            </a:r>
          </a:p>
        </p:txBody>
      </p:sp>
      <p:sp>
        <p:nvSpPr>
          <p:cNvPr id="31" name="Número do Slide"/>
          <p:cNvSpPr txBox="1"/>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Vertical">
    <p:spTree>
      <p:nvGrpSpPr>
        <p:cNvPr id="1" name=""/>
        <p:cNvGrpSpPr/>
        <p:nvPr/>
      </p:nvGrpSpPr>
      <p:grpSpPr>
        <a:xfrm>
          <a:off x="0" y="0"/>
          <a:ext cx="0" cy="0"/>
          <a:chOff x="0" y="0"/>
          <a:chExt cx="0" cy="0"/>
        </a:xfrm>
      </p:grpSpPr>
      <p:sp>
        <p:nvSpPr>
          <p:cNvPr id="38" name="Imagem"/>
          <p:cNvSpPr/>
          <p:nvPr>
            <p:ph type="pic" sz="quarter" idx="13"/>
          </p:nvPr>
        </p:nvSpPr>
        <p:spPr>
          <a:xfrm>
            <a:off x="16736702" y="11029131"/>
            <a:ext cx="13288120" cy="20470032"/>
          </a:xfrm>
          <a:prstGeom prst="rect">
            <a:avLst/>
          </a:prstGeom>
        </p:spPr>
        <p:txBody>
          <a:bodyPr lIns="91439" tIns="45719" rIns="91439" bIns="45719">
            <a:noAutofit/>
          </a:bodyPr>
          <a:lstStyle/>
          <a:p>
            <a:pPr/>
          </a:p>
        </p:txBody>
      </p:sp>
      <p:sp>
        <p:nvSpPr>
          <p:cNvPr id="39" name="Texto do Título"/>
          <p:cNvSpPr txBox="1"/>
          <p:nvPr>
            <p:ph type="title"/>
          </p:nvPr>
        </p:nvSpPr>
        <p:spPr>
          <a:xfrm>
            <a:off x="2372878" y="11029131"/>
            <a:ext cx="13288120" cy="9934452"/>
          </a:xfrm>
          <a:prstGeom prst="rect">
            <a:avLst/>
          </a:prstGeom>
        </p:spPr>
        <p:txBody>
          <a:bodyPr/>
          <a:lstStyle>
            <a:lvl1pPr>
              <a:defRPr sz="26400"/>
            </a:lvl1pPr>
          </a:lstStyle>
          <a:p>
            <a:pPr/>
            <a:r>
              <a:t>Texto do Título</a:t>
            </a:r>
          </a:p>
        </p:txBody>
      </p:sp>
      <p:sp>
        <p:nvSpPr>
          <p:cNvPr id="40" name="Nível de Corpo Um…"/>
          <p:cNvSpPr txBox="1"/>
          <p:nvPr>
            <p:ph type="body" sz="quarter" idx="1"/>
          </p:nvPr>
        </p:nvSpPr>
        <p:spPr>
          <a:xfrm>
            <a:off x="2372878" y="21216689"/>
            <a:ext cx="13288120" cy="10250836"/>
          </a:xfrm>
          <a:prstGeom prst="rect">
            <a:avLst/>
          </a:prstGeom>
        </p:spPr>
        <p:txBody>
          <a:bodyPr/>
          <a:lstStyle/>
          <a:p>
            <a:pPr/>
            <a:r>
              <a:t>Nível de Corpo Um</a:t>
            </a:r>
          </a:p>
          <a:p>
            <a:pPr lvl="1"/>
            <a:r>
              <a:t>Nível de Corpo Dois</a:t>
            </a:r>
          </a:p>
          <a:p>
            <a:pPr lvl="2"/>
            <a:r>
              <a:t>Nível de Corpo Três</a:t>
            </a:r>
          </a:p>
          <a:p>
            <a:pPr lvl="3"/>
            <a:r>
              <a:t>Nível de Corpo Quatro</a:t>
            </a:r>
          </a:p>
          <a:p>
            <a:pPr lvl="4"/>
            <a:r>
              <a:t>Nível de Corpo Cinco</a:t>
            </a:r>
          </a:p>
        </p:txBody>
      </p:sp>
      <p:sp>
        <p:nvSpPr>
          <p:cNvPr id="41" name="Número do Slide"/>
          <p:cNvSpPr txBox="1"/>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ítulo - Superior">
    <p:spTree>
      <p:nvGrpSpPr>
        <p:cNvPr id="1" name=""/>
        <p:cNvGrpSpPr/>
        <p:nvPr/>
      </p:nvGrpSpPr>
      <p:grpSpPr>
        <a:xfrm>
          <a:off x="0" y="0"/>
          <a:ext cx="0" cy="0"/>
          <a:chOff x="0" y="0"/>
          <a:chExt cx="0" cy="0"/>
        </a:xfrm>
      </p:grpSpPr>
      <p:sp>
        <p:nvSpPr>
          <p:cNvPr id="48" name="Texto do Título"/>
          <p:cNvSpPr txBox="1"/>
          <p:nvPr>
            <p:ph type="title"/>
          </p:nvPr>
        </p:nvSpPr>
        <p:spPr>
          <a:xfrm>
            <a:off x="2372878" y="10079980"/>
            <a:ext cx="27651944" cy="5378525"/>
          </a:xfrm>
          <a:prstGeom prst="rect">
            <a:avLst/>
          </a:prstGeom>
        </p:spPr>
        <p:txBody>
          <a:bodyPr anchor="ctr"/>
          <a:lstStyle/>
          <a:p>
            <a:pPr/>
            <a:r>
              <a:t>Texto do Título</a:t>
            </a:r>
          </a:p>
        </p:txBody>
      </p:sp>
      <p:sp>
        <p:nvSpPr>
          <p:cNvPr id="49" name="Número do Slide"/>
          <p:cNvSpPr txBox="1"/>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ítulo e Marcadores">
    <p:spTree>
      <p:nvGrpSpPr>
        <p:cNvPr id="1" name=""/>
        <p:cNvGrpSpPr/>
        <p:nvPr/>
      </p:nvGrpSpPr>
      <p:grpSpPr>
        <a:xfrm>
          <a:off x="0" y="0"/>
          <a:ext cx="0" cy="0"/>
          <a:chOff x="0" y="0"/>
          <a:chExt cx="0" cy="0"/>
        </a:xfrm>
      </p:grpSpPr>
      <p:sp>
        <p:nvSpPr>
          <p:cNvPr id="56" name="Texto do Título"/>
          <p:cNvSpPr txBox="1"/>
          <p:nvPr>
            <p:ph type="title"/>
          </p:nvPr>
        </p:nvSpPr>
        <p:spPr>
          <a:xfrm>
            <a:off x="2372878" y="10079980"/>
            <a:ext cx="27651944" cy="5378525"/>
          </a:xfrm>
          <a:prstGeom prst="rect">
            <a:avLst/>
          </a:prstGeom>
        </p:spPr>
        <p:txBody>
          <a:bodyPr anchor="ctr"/>
          <a:lstStyle/>
          <a:p>
            <a:pPr/>
            <a:r>
              <a:t>Texto do Título</a:t>
            </a:r>
          </a:p>
        </p:txBody>
      </p:sp>
      <p:sp>
        <p:nvSpPr>
          <p:cNvPr id="57" name="Nível de Corpo Um…"/>
          <p:cNvSpPr txBox="1"/>
          <p:nvPr>
            <p:ph type="body" sz="half" idx="1"/>
          </p:nvPr>
        </p:nvSpPr>
        <p:spPr>
          <a:xfrm>
            <a:off x="2372878" y="15901441"/>
            <a:ext cx="27651944" cy="15660999"/>
          </a:xfrm>
          <a:prstGeom prst="rect">
            <a:avLst/>
          </a:prstGeom>
        </p:spPr>
        <p:txBody>
          <a:bodyPr anchor="ctr"/>
          <a:lstStyle>
            <a:lvl1pPr marL="1944687" indent="-1944687" algn="l">
              <a:spcBef>
                <a:spcPts val="18500"/>
              </a:spcBef>
              <a:buSzPct val="145000"/>
              <a:buChar char="•"/>
              <a:defRPr sz="14000"/>
            </a:lvl1pPr>
            <a:lvl2pPr marL="2389187" indent="-1944687" algn="l">
              <a:spcBef>
                <a:spcPts val="18500"/>
              </a:spcBef>
              <a:buSzPct val="145000"/>
              <a:buChar char="•"/>
              <a:defRPr sz="14000"/>
            </a:lvl2pPr>
            <a:lvl3pPr marL="2833687" indent="-1944687" algn="l">
              <a:spcBef>
                <a:spcPts val="18500"/>
              </a:spcBef>
              <a:buSzPct val="145000"/>
              <a:buChar char="•"/>
              <a:defRPr sz="14000"/>
            </a:lvl3pPr>
            <a:lvl4pPr marL="3278187" indent="-1944687" algn="l">
              <a:spcBef>
                <a:spcPts val="18500"/>
              </a:spcBef>
              <a:buSzPct val="145000"/>
              <a:buChar char="•"/>
              <a:defRPr sz="14000"/>
            </a:lvl4pPr>
            <a:lvl5pPr marL="3722687" indent="-1944687" algn="l">
              <a:spcBef>
                <a:spcPts val="18500"/>
              </a:spcBef>
              <a:buSzPct val="145000"/>
              <a:buChar char="•"/>
              <a:defRPr sz="14000"/>
            </a:lvl5pPr>
          </a:lstStyle>
          <a:p>
            <a:pPr/>
            <a:r>
              <a:t>Nível de Corpo Um</a:t>
            </a:r>
          </a:p>
          <a:p>
            <a:pPr lvl="1"/>
            <a:r>
              <a:t>Nível de Corpo Dois</a:t>
            </a:r>
          </a:p>
          <a:p>
            <a:pPr lvl="2"/>
            <a:r>
              <a:t>Nível de Corpo Três</a:t>
            </a:r>
          </a:p>
          <a:p>
            <a:pPr lvl="3"/>
            <a:r>
              <a:t>Nível de Corpo Quatro</a:t>
            </a:r>
          </a:p>
          <a:p>
            <a:pPr lvl="4"/>
            <a:r>
              <a:t>Nível de Corpo Cinco</a:t>
            </a:r>
          </a:p>
        </p:txBody>
      </p:sp>
      <p:sp>
        <p:nvSpPr>
          <p:cNvPr id="58" name="Número do Slide"/>
          <p:cNvSpPr txBox="1"/>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ítulo, Marcadores e Foto">
    <p:spTree>
      <p:nvGrpSpPr>
        <p:cNvPr id="1" name=""/>
        <p:cNvGrpSpPr/>
        <p:nvPr/>
      </p:nvGrpSpPr>
      <p:grpSpPr>
        <a:xfrm>
          <a:off x="0" y="0"/>
          <a:ext cx="0" cy="0"/>
          <a:chOff x="0" y="0"/>
          <a:chExt cx="0" cy="0"/>
        </a:xfrm>
      </p:grpSpPr>
      <p:sp>
        <p:nvSpPr>
          <p:cNvPr id="65" name="Imagem"/>
          <p:cNvSpPr/>
          <p:nvPr>
            <p:ph type="pic" sz="quarter" idx="13"/>
          </p:nvPr>
        </p:nvSpPr>
        <p:spPr>
          <a:xfrm>
            <a:off x="16736702" y="15901442"/>
            <a:ext cx="13288120" cy="15660999"/>
          </a:xfrm>
          <a:prstGeom prst="rect">
            <a:avLst/>
          </a:prstGeom>
        </p:spPr>
        <p:txBody>
          <a:bodyPr lIns="91439" tIns="45719" rIns="91439" bIns="45719">
            <a:noAutofit/>
          </a:bodyPr>
          <a:lstStyle/>
          <a:p>
            <a:pPr/>
          </a:p>
        </p:txBody>
      </p:sp>
      <p:sp>
        <p:nvSpPr>
          <p:cNvPr id="66" name="Texto do Título"/>
          <p:cNvSpPr txBox="1"/>
          <p:nvPr>
            <p:ph type="title"/>
          </p:nvPr>
        </p:nvSpPr>
        <p:spPr>
          <a:xfrm>
            <a:off x="2372878" y="10079980"/>
            <a:ext cx="27651944" cy="5378525"/>
          </a:xfrm>
          <a:prstGeom prst="rect">
            <a:avLst/>
          </a:prstGeom>
        </p:spPr>
        <p:txBody>
          <a:bodyPr anchor="ctr"/>
          <a:lstStyle/>
          <a:p>
            <a:pPr/>
            <a:r>
              <a:t>Texto do Título</a:t>
            </a:r>
          </a:p>
        </p:txBody>
      </p:sp>
      <p:sp>
        <p:nvSpPr>
          <p:cNvPr id="67" name="Nível de Corpo Um…"/>
          <p:cNvSpPr txBox="1"/>
          <p:nvPr>
            <p:ph type="body" sz="quarter" idx="1"/>
          </p:nvPr>
        </p:nvSpPr>
        <p:spPr>
          <a:xfrm>
            <a:off x="2372878" y="15901441"/>
            <a:ext cx="13288120" cy="15660999"/>
          </a:xfrm>
          <a:prstGeom prst="rect">
            <a:avLst/>
          </a:prstGeom>
        </p:spPr>
        <p:txBody>
          <a:bodyPr anchor="ctr"/>
          <a:lstStyle>
            <a:lvl1pPr marL="1494064" indent="-1494064" algn="l">
              <a:spcBef>
                <a:spcPts val="14100"/>
              </a:spcBef>
              <a:buSzPct val="145000"/>
              <a:buChar char="•"/>
              <a:defRPr sz="12200"/>
            </a:lvl1pPr>
            <a:lvl2pPr marL="1836964" indent="-1494064" algn="l">
              <a:spcBef>
                <a:spcPts val="14100"/>
              </a:spcBef>
              <a:buSzPct val="145000"/>
              <a:buChar char="•"/>
              <a:defRPr sz="12200"/>
            </a:lvl2pPr>
            <a:lvl3pPr marL="2179864" indent="-1494064" algn="l">
              <a:spcBef>
                <a:spcPts val="14100"/>
              </a:spcBef>
              <a:buSzPct val="145000"/>
              <a:buChar char="•"/>
              <a:defRPr sz="12200"/>
            </a:lvl3pPr>
            <a:lvl4pPr marL="2522764" indent="-1494064" algn="l">
              <a:spcBef>
                <a:spcPts val="14100"/>
              </a:spcBef>
              <a:buSzPct val="145000"/>
              <a:buChar char="•"/>
              <a:defRPr sz="12200"/>
            </a:lvl4pPr>
            <a:lvl5pPr marL="2865664" indent="-1494064" algn="l">
              <a:spcBef>
                <a:spcPts val="14100"/>
              </a:spcBef>
              <a:buSzPct val="145000"/>
              <a:buChar char="•"/>
              <a:defRPr sz="12200"/>
            </a:lvl5pPr>
          </a:lstStyle>
          <a:p>
            <a:pPr/>
            <a:r>
              <a:t>Nível de Corpo Um</a:t>
            </a:r>
          </a:p>
          <a:p>
            <a:pPr lvl="1"/>
            <a:r>
              <a:t>Nível de Corpo Dois</a:t>
            </a:r>
          </a:p>
          <a:p>
            <a:pPr lvl="2"/>
            <a:r>
              <a:t>Nível de Corpo Três</a:t>
            </a:r>
          </a:p>
          <a:p>
            <a:pPr lvl="3"/>
            <a:r>
              <a:t>Nível de Corpo Quatro</a:t>
            </a:r>
          </a:p>
          <a:p>
            <a:pPr lvl="4"/>
            <a:r>
              <a:t>Nível de Corpo Cinco</a:t>
            </a:r>
          </a:p>
        </p:txBody>
      </p:sp>
      <p:sp>
        <p:nvSpPr>
          <p:cNvPr id="68" name="Número do Slide"/>
          <p:cNvSpPr txBox="1"/>
          <p:nvPr>
            <p:ph type="sldNum" sz="quarter" idx="2"/>
          </p:nvPr>
        </p:nvSpPr>
        <p:spPr>
          <a:xfrm>
            <a:off x="15563225" y="32606505"/>
            <a:ext cx="1254376" cy="1319908"/>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rcadores">
    <p:spTree>
      <p:nvGrpSpPr>
        <p:cNvPr id="1" name=""/>
        <p:cNvGrpSpPr/>
        <p:nvPr/>
      </p:nvGrpSpPr>
      <p:grpSpPr>
        <a:xfrm>
          <a:off x="0" y="0"/>
          <a:ext cx="0" cy="0"/>
          <a:chOff x="0" y="0"/>
          <a:chExt cx="0" cy="0"/>
        </a:xfrm>
      </p:grpSpPr>
      <p:sp>
        <p:nvSpPr>
          <p:cNvPr id="75" name="Nível de Corpo Um…"/>
          <p:cNvSpPr txBox="1"/>
          <p:nvPr>
            <p:ph type="body" sz="half" idx="1"/>
          </p:nvPr>
        </p:nvSpPr>
        <p:spPr>
          <a:xfrm>
            <a:off x="2372878" y="12611050"/>
            <a:ext cx="27651944" cy="17970600"/>
          </a:xfrm>
          <a:prstGeom prst="rect">
            <a:avLst/>
          </a:prstGeom>
        </p:spPr>
        <p:txBody>
          <a:bodyPr anchor="ctr"/>
          <a:lstStyle>
            <a:lvl1pPr marL="1944687" indent="-1944687" algn="l">
              <a:spcBef>
                <a:spcPts val="18500"/>
              </a:spcBef>
              <a:buSzPct val="145000"/>
              <a:buChar char="•"/>
              <a:defRPr sz="14000"/>
            </a:lvl1pPr>
            <a:lvl2pPr marL="2389187" indent="-1944687" algn="l">
              <a:spcBef>
                <a:spcPts val="18500"/>
              </a:spcBef>
              <a:buSzPct val="145000"/>
              <a:buChar char="•"/>
              <a:defRPr sz="14000"/>
            </a:lvl2pPr>
            <a:lvl3pPr marL="2833687" indent="-1944687" algn="l">
              <a:spcBef>
                <a:spcPts val="18500"/>
              </a:spcBef>
              <a:buSzPct val="145000"/>
              <a:buChar char="•"/>
              <a:defRPr sz="14000"/>
            </a:lvl3pPr>
            <a:lvl4pPr marL="3278187" indent="-1944687" algn="l">
              <a:spcBef>
                <a:spcPts val="18500"/>
              </a:spcBef>
              <a:buSzPct val="145000"/>
              <a:buChar char="•"/>
              <a:defRPr sz="14000"/>
            </a:lvl4pPr>
            <a:lvl5pPr marL="3722687" indent="-1944687" algn="l">
              <a:spcBef>
                <a:spcPts val="18500"/>
              </a:spcBef>
              <a:buSzPct val="145000"/>
              <a:buChar char="•"/>
              <a:defRPr sz="14000"/>
            </a:lvl5pPr>
          </a:lstStyle>
          <a:p>
            <a:pPr/>
            <a:r>
              <a:t>Nível de Corpo Um</a:t>
            </a:r>
          </a:p>
          <a:p>
            <a:pPr lvl="1"/>
            <a:r>
              <a:t>Nível de Corpo Dois</a:t>
            </a:r>
          </a:p>
          <a:p>
            <a:pPr lvl="2"/>
            <a:r>
              <a:t>Nível de Corpo Três</a:t>
            </a:r>
          </a:p>
          <a:p>
            <a:pPr lvl="3"/>
            <a:r>
              <a:t>Nível de Corpo Quatro</a:t>
            </a:r>
          </a:p>
          <a:p>
            <a:pPr lvl="4"/>
            <a:r>
              <a:t>Nível de Corpo Cinco</a:t>
            </a:r>
          </a:p>
        </p:txBody>
      </p:sp>
      <p:sp>
        <p:nvSpPr>
          <p:cNvPr id="76" name="Número do Slide"/>
          <p:cNvSpPr txBox="1"/>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rês Fotos">
    <p:spTree>
      <p:nvGrpSpPr>
        <p:cNvPr id="1" name=""/>
        <p:cNvGrpSpPr/>
        <p:nvPr/>
      </p:nvGrpSpPr>
      <p:grpSpPr>
        <a:xfrm>
          <a:off x="0" y="0"/>
          <a:ext cx="0" cy="0"/>
          <a:chOff x="0" y="0"/>
          <a:chExt cx="0" cy="0"/>
        </a:xfrm>
      </p:grpSpPr>
      <p:sp>
        <p:nvSpPr>
          <p:cNvPr id="83" name="Imagem"/>
          <p:cNvSpPr/>
          <p:nvPr>
            <p:ph type="pic" sz="quarter" idx="13"/>
          </p:nvPr>
        </p:nvSpPr>
        <p:spPr>
          <a:xfrm>
            <a:off x="16736702" y="22134202"/>
            <a:ext cx="13288120" cy="9396599"/>
          </a:xfrm>
          <a:prstGeom prst="rect">
            <a:avLst/>
          </a:prstGeom>
        </p:spPr>
        <p:txBody>
          <a:bodyPr lIns="91439" tIns="45719" rIns="91439" bIns="45719">
            <a:noAutofit/>
          </a:bodyPr>
          <a:lstStyle/>
          <a:p>
            <a:pPr/>
          </a:p>
        </p:txBody>
      </p:sp>
      <p:sp>
        <p:nvSpPr>
          <p:cNvPr id="84" name="Imagem"/>
          <p:cNvSpPr/>
          <p:nvPr>
            <p:ph type="pic" sz="quarter" idx="14"/>
          </p:nvPr>
        </p:nvSpPr>
        <p:spPr>
          <a:xfrm>
            <a:off x="16736702" y="11661899"/>
            <a:ext cx="13288120" cy="9396599"/>
          </a:xfrm>
          <a:prstGeom prst="rect">
            <a:avLst/>
          </a:prstGeom>
        </p:spPr>
        <p:txBody>
          <a:bodyPr lIns="91439" tIns="45719" rIns="91439" bIns="45719">
            <a:noAutofit/>
          </a:bodyPr>
          <a:lstStyle/>
          <a:p>
            <a:pPr/>
          </a:p>
        </p:txBody>
      </p:sp>
      <p:sp>
        <p:nvSpPr>
          <p:cNvPr id="85" name="Imagem"/>
          <p:cNvSpPr/>
          <p:nvPr>
            <p:ph type="pic" sz="quarter" idx="15"/>
          </p:nvPr>
        </p:nvSpPr>
        <p:spPr>
          <a:xfrm>
            <a:off x="2372878" y="11661899"/>
            <a:ext cx="13288120" cy="19868902"/>
          </a:xfrm>
          <a:prstGeom prst="rect">
            <a:avLst/>
          </a:prstGeom>
        </p:spPr>
        <p:txBody>
          <a:bodyPr lIns="91439" tIns="45719" rIns="91439" bIns="45719">
            <a:noAutofit/>
          </a:bodyPr>
          <a:lstStyle/>
          <a:p>
            <a:pPr/>
          </a:p>
        </p:txBody>
      </p:sp>
      <p:sp>
        <p:nvSpPr>
          <p:cNvPr id="86" name="Número do Slide"/>
          <p:cNvSpPr txBox="1"/>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o do Título"/>
          <p:cNvSpPr txBox="1"/>
          <p:nvPr>
            <p:ph type="title"/>
          </p:nvPr>
        </p:nvSpPr>
        <p:spPr>
          <a:xfrm>
            <a:off x="3163837" y="13528563"/>
            <a:ext cx="26070026" cy="8225979"/>
          </a:xfrm>
          <a:prstGeom prst="rect">
            <a:avLst/>
          </a:prstGeom>
          <a:ln w="25400">
            <a:miter lim="400000"/>
          </a:ln>
          <a:extLst>
            <a:ext uri="{C572A759-6A51-4108-AA02-DFA0A04FC94B}">
              <ma14:wrappingTextBoxFlag xmlns:ma14="http://schemas.microsoft.com/office/mac/drawingml/2011/main" val="1"/>
            </a:ext>
          </a:extLst>
        </p:spPr>
        <p:txBody>
          <a:bodyPr lIns="126553" tIns="126553" rIns="126553" bIns="126553" anchor="b">
            <a:normAutofit fontScale="100000" lnSpcReduction="0"/>
          </a:bodyPr>
          <a:lstStyle/>
          <a:p>
            <a:pPr/>
            <a:r>
              <a:t>Texto do Título</a:t>
            </a:r>
          </a:p>
        </p:txBody>
      </p:sp>
      <p:sp>
        <p:nvSpPr>
          <p:cNvPr id="3" name="Nível de Corpo Um…"/>
          <p:cNvSpPr txBox="1"/>
          <p:nvPr>
            <p:ph type="body" idx="1"/>
          </p:nvPr>
        </p:nvSpPr>
        <p:spPr>
          <a:xfrm>
            <a:off x="3163837" y="22007648"/>
            <a:ext cx="26070026" cy="2815817"/>
          </a:xfrm>
          <a:prstGeom prst="rect">
            <a:avLst/>
          </a:prstGeom>
          <a:ln w="25400">
            <a:miter lim="400000"/>
          </a:ln>
          <a:extLst>
            <a:ext uri="{C572A759-6A51-4108-AA02-DFA0A04FC94B}">
              <ma14:wrappingTextBoxFlag xmlns:ma14="http://schemas.microsoft.com/office/mac/drawingml/2011/main" val="1"/>
            </a:ext>
          </a:extLst>
        </p:spPr>
        <p:txBody>
          <a:bodyPr lIns="126553" tIns="126553" rIns="126553" bIns="126553">
            <a:normAutofit fontScale="100000" lnSpcReduction="0"/>
          </a:bodyPr>
          <a:lstStyle/>
          <a:p>
            <a:pPr/>
            <a:r>
              <a:t>Nível de Corpo Um</a:t>
            </a:r>
          </a:p>
          <a:p>
            <a:pPr lvl="1"/>
            <a:r>
              <a:t>Nível de Corpo Dois</a:t>
            </a:r>
          </a:p>
          <a:p>
            <a:pPr lvl="2"/>
            <a:r>
              <a:t>Nível de Corpo Três</a:t>
            </a:r>
          </a:p>
          <a:p>
            <a:pPr lvl="3"/>
            <a:r>
              <a:t>Nível de Corpo Quatro</a:t>
            </a:r>
          </a:p>
          <a:p>
            <a:pPr lvl="4"/>
            <a:r>
              <a:t>Nível de Corpo Cinco</a:t>
            </a:r>
          </a:p>
        </p:txBody>
      </p:sp>
      <p:sp>
        <p:nvSpPr>
          <p:cNvPr id="4" name="Número do Slide"/>
          <p:cNvSpPr txBox="1"/>
          <p:nvPr>
            <p:ph type="sldNum" sz="quarter" idx="2"/>
          </p:nvPr>
        </p:nvSpPr>
        <p:spPr>
          <a:xfrm>
            <a:off x="15563225" y="32606505"/>
            <a:ext cx="1254376" cy="1306821"/>
          </a:xfrm>
          <a:prstGeom prst="rect">
            <a:avLst/>
          </a:prstGeom>
          <a:ln w="25400">
            <a:miter lim="400000"/>
          </a:ln>
        </p:spPr>
        <p:txBody>
          <a:bodyPr wrap="none" lIns="126553" tIns="126553" rIns="126553" bIns="126553">
            <a:spAutoFit/>
          </a:bodyPr>
          <a:lstStyle>
            <a:lvl1pPr>
              <a:defRPr b="0" sz="7000">
                <a:latin typeface="Helvetica Neue Thin"/>
                <a:ea typeface="Helvetica Neue Thin"/>
                <a:cs typeface="Helvetica Neue Thin"/>
                <a:sym typeface="Helvetica Neue Thin"/>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2587062" rtl="0" latinLnBrk="0">
        <a:lnSpc>
          <a:spcPct val="100000"/>
        </a:lnSpc>
        <a:spcBef>
          <a:spcPts val="0"/>
        </a:spcBef>
        <a:spcAft>
          <a:spcPts val="0"/>
        </a:spcAft>
        <a:buClrTx/>
        <a:buSzTx/>
        <a:buFontTx/>
        <a:buNone/>
        <a:tabLst/>
        <a:defRPr b="0" baseline="0" cap="none" i="0" spc="0" strike="noStrike" sz="35400" u="none">
          <a:ln>
            <a:noFill/>
          </a:ln>
          <a:solidFill>
            <a:srgbClr val="000000"/>
          </a:solidFill>
          <a:uFillTx/>
          <a:latin typeface="+mn-lt"/>
          <a:ea typeface="+mn-ea"/>
          <a:cs typeface="+mn-cs"/>
          <a:sym typeface="Helvetica Neue Medium"/>
        </a:defRPr>
      </a:lvl1pPr>
      <a:lvl2pPr marL="0" marR="0" indent="0" algn="ctr" defTabSz="2587062" rtl="0" latinLnBrk="0">
        <a:lnSpc>
          <a:spcPct val="100000"/>
        </a:lnSpc>
        <a:spcBef>
          <a:spcPts val="0"/>
        </a:spcBef>
        <a:spcAft>
          <a:spcPts val="0"/>
        </a:spcAft>
        <a:buClrTx/>
        <a:buSzTx/>
        <a:buFontTx/>
        <a:buNone/>
        <a:tabLst/>
        <a:defRPr b="0" baseline="0" cap="none" i="0" spc="0" strike="noStrike" sz="35400" u="none">
          <a:ln>
            <a:noFill/>
          </a:ln>
          <a:solidFill>
            <a:srgbClr val="000000"/>
          </a:solidFill>
          <a:uFillTx/>
          <a:latin typeface="+mn-lt"/>
          <a:ea typeface="+mn-ea"/>
          <a:cs typeface="+mn-cs"/>
          <a:sym typeface="Helvetica Neue Medium"/>
        </a:defRPr>
      </a:lvl2pPr>
      <a:lvl3pPr marL="0" marR="0" indent="0" algn="ctr" defTabSz="2587062" rtl="0" latinLnBrk="0">
        <a:lnSpc>
          <a:spcPct val="100000"/>
        </a:lnSpc>
        <a:spcBef>
          <a:spcPts val="0"/>
        </a:spcBef>
        <a:spcAft>
          <a:spcPts val="0"/>
        </a:spcAft>
        <a:buClrTx/>
        <a:buSzTx/>
        <a:buFontTx/>
        <a:buNone/>
        <a:tabLst/>
        <a:defRPr b="0" baseline="0" cap="none" i="0" spc="0" strike="noStrike" sz="35400" u="none">
          <a:ln>
            <a:noFill/>
          </a:ln>
          <a:solidFill>
            <a:srgbClr val="000000"/>
          </a:solidFill>
          <a:uFillTx/>
          <a:latin typeface="+mn-lt"/>
          <a:ea typeface="+mn-ea"/>
          <a:cs typeface="+mn-cs"/>
          <a:sym typeface="Helvetica Neue Medium"/>
        </a:defRPr>
      </a:lvl3pPr>
      <a:lvl4pPr marL="0" marR="0" indent="0" algn="ctr" defTabSz="2587062" rtl="0" latinLnBrk="0">
        <a:lnSpc>
          <a:spcPct val="100000"/>
        </a:lnSpc>
        <a:spcBef>
          <a:spcPts val="0"/>
        </a:spcBef>
        <a:spcAft>
          <a:spcPts val="0"/>
        </a:spcAft>
        <a:buClrTx/>
        <a:buSzTx/>
        <a:buFontTx/>
        <a:buNone/>
        <a:tabLst/>
        <a:defRPr b="0" baseline="0" cap="none" i="0" spc="0" strike="noStrike" sz="35400" u="none">
          <a:ln>
            <a:noFill/>
          </a:ln>
          <a:solidFill>
            <a:srgbClr val="000000"/>
          </a:solidFill>
          <a:uFillTx/>
          <a:latin typeface="+mn-lt"/>
          <a:ea typeface="+mn-ea"/>
          <a:cs typeface="+mn-cs"/>
          <a:sym typeface="Helvetica Neue Medium"/>
        </a:defRPr>
      </a:lvl4pPr>
      <a:lvl5pPr marL="0" marR="0" indent="0" algn="ctr" defTabSz="2587062" rtl="0" latinLnBrk="0">
        <a:lnSpc>
          <a:spcPct val="100000"/>
        </a:lnSpc>
        <a:spcBef>
          <a:spcPts val="0"/>
        </a:spcBef>
        <a:spcAft>
          <a:spcPts val="0"/>
        </a:spcAft>
        <a:buClrTx/>
        <a:buSzTx/>
        <a:buFontTx/>
        <a:buNone/>
        <a:tabLst/>
        <a:defRPr b="0" baseline="0" cap="none" i="0" spc="0" strike="noStrike" sz="35400" u="none">
          <a:ln>
            <a:noFill/>
          </a:ln>
          <a:solidFill>
            <a:srgbClr val="000000"/>
          </a:solidFill>
          <a:uFillTx/>
          <a:latin typeface="+mn-lt"/>
          <a:ea typeface="+mn-ea"/>
          <a:cs typeface="+mn-cs"/>
          <a:sym typeface="Helvetica Neue Medium"/>
        </a:defRPr>
      </a:lvl5pPr>
      <a:lvl6pPr marL="0" marR="0" indent="0" algn="ctr" defTabSz="2587062" rtl="0" latinLnBrk="0">
        <a:lnSpc>
          <a:spcPct val="100000"/>
        </a:lnSpc>
        <a:spcBef>
          <a:spcPts val="0"/>
        </a:spcBef>
        <a:spcAft>
          <a:spcPts val="0"/>
        </a:spcAft>
        <a:buClrTx/>
        <a:buSzTx/>
        <a:buFontTx/>
        <a:buNone/>
        <a:tabLst/>
        <a:defRPr b="0" baseline="0" cap="none" i="0" spc="0" strike="noStrike" sz="35400" u="none">
          <a:ln>
            <a:noFill/>
          </a:ln>
          <a:solidFill>
            <a:srgbClr val="000000"/>
          </a:solidFill>
          <a:uFillTx/>
          <a:latin typeface="+mn-lt"/>
          <a:ea typeface="+mn-ea"/>
          <a:cs typeface="+mn-cs"/>
          <a:sym typeface="Helvetica Neue Medium"/>
        </a:defRPr>
      </a:lvl6pPr>
      <a:lvl7pPr marL="0" marR="0" indent="0" algn="ctr" defTabSz="2587062" rtl="0" latinLnBrk="0">
        <a:lnSpc>
          <a:spcPct val="100000"/>
        </a:lnSpc>
        <a:spcBef>
          <a:spcPts val="0"/>
        </a:spcBef>
        <a:spcAft>
          <a:spcPts val="0"/>
        </a:spcAft>
        <a:buClrTx/>
        <a:buSzTx/>
        <a:buFontTx/>
        <a:buNone/>
        <a:tabLst/>
        <a:defRPr b="0" baseline="0" cap="none" i="0" spc="0" strike="noStrike" sz="35400" u="none">
          <a:ln>
            <a:noFill/>
          </a:ln>
          <a:solidFill>
            <a:srgbClr val="000000"/>
          </a:solidFill>
          <a:uFillTx/>
          <a:latin typeface="+mn-lt"/>
          <a:ea typeface="+mn-ea"/>
          <a:cs typeface="+mn-cs"/>
          <a:sym typeface="Helvetica Neue Medium"/>
        </a:defRPr>
      </a:lvl7pPr>
      <a:lvl8pPr marL="0" marR="0" indent="0" algn="ctr" defTabSz="2587062" rtl="0" latinLnBrk="0">
        <a:lnSpc>
          <a:spcPct val="100000"/>
        </a:lnSpc>
        <a:spcBef>
          <a:spcPts val="0"/>
        </a:spcBef>
        <a:spcAft>
          <a:spcPts val="0"/>
        </a:spcAft>
        <a:buClrTx/>
        <a:buSzTx/>
        <a:buFontTx/>
        <a:buNone/>
        <a:tabLst/>
        <a:defRPr b="0" baseline="0" cap="none" i="0" spc="0" strike="noStrike" sz="35400" u="none">
          <a:ln>
            <a:noFill/>
          </a:ln>
          <a:solidFill>
            <a:srgbClr val="000000"/>
          </a:solidFill>
          <a:uFillTx/>
          <a:latin typeface="+mn-lt"/>
          <a:ea typeface="+mn-ea"/>
          <a:cs typeface="+mn-cs"/>
          <a:sym typeface="Helvetica Neue Medium"/>
        </a:defRPr>
      </a:lvl8pPr>
      <a:lvl9pPr marL="0" marR="0" indent="0" algn="ctr" defTabSz="2587062" rtl="0" latinLnBrk="0">
        <a:lnSpc>
          <a:spcPct val="100000"/>
        </a:lnSpc>
        <a:spcBef>
          <a:spcPts val="0"/>
        </a:spcBef>
        <a:spcAft>
          <a:spcPts val="0"/>
        </a:spcAft>
        <a:buClrTx/>
        <a:buSzTx/>
        <a:buFontTx/>
        <a:buNone/>
        <a:tabLst/>
        <a:defRPr b="0" baseline="0" cap="none" i="0" spc="0" strike="noStrike" sz="35400" u="none">
          <a:ln>
            <a:noFill/>
          </a:ln>
          <a:solidFill>
            <a:srgbClr val="000000"/>
          </a:solidFill>
          <a:uFillTx/>
          <a:latin typeface="+mn-lt"/>
          <a:ea typeface="+mn-ea"/>
          <a:cs typeface="+mn-cs"/>
          <a:sym typeface="Helvetica Neue Medium"/>
        </a:defRPr>
      </a:lvl9pPr>
    </p:titleStyle>
    <p:bodyStyle>
      <a:lvl1pPr marL="0" marR="0" indent="0" algn="ctr" defTabSz="2587062" rtl="0" latinLnBrk="0">
        <a:lnSpc>
          <a:spcPct val="100000"/>
        </a:lnSpc>
        <a:spcBef>
          <a:spcPts val="0"/>
        </a:spcBef>
        <a:spcAft>
          <a:spcPts val="0"/>
        </a:spcAft>
        <a:buClrTx/>
        <a:buSzTx/>
        <a:buFontTx/>
        <a:buNone/>
        <a:tabLst/>
        <a:defRPr b="0" baseline="0" cap="none" i="0" spc="0" strike="noStrike" sz="16200" u="none">
          <a:ln>
            <a:noFill/>
          </a:ln>
          <a:solidFill>
            <a:srgbClr val="000000"/>
          </a:solidFill>
          <a:uFillTx/>
          <a:latin typeface="Helvetica Neue"/>
          <a:ea typeface="Helvetica Neue"/>
          <a:cs typeface="Helvetica Neue"/>
          <a:sym typeface="Helvetica Neue"/>
        </a:defRPr>
      </a:lvl1pPr>
      <a:lvl2pPr marL="0" marR="0" indent="0" algn="ctr" defTabSz="2587062" rtl="0" latinLnBrk="0">
        <a:lnSpc>
          <a:spcPct val="100000"/>
        </a:lnSpc>
        <a:spcBef>
          <a:spcPts val="0"/>
        </a:spcBef>
        <a:spcAft>
          <a:spcPts val="0"/>
        </a:spcAft>
        <a:buClrTx/>
        <a:buSzTx/>
        <a:buFontTx/>
        <a:buNone/>
        <a:tabLst/>
        <a:defRPr b="0" baseline="0" cap="none" i="0" spc="0" strike="noStrike" sz="16200" u="none">
          <a:ln>
            <a:noFill/>
          </a:ln>
          <a:solidFill>
            <a:srgbClr val="000000"/>
          </a:solidFill>
          <a:uFillTx/>
          <a:latin typeface="Helvetica Neue"/>
          <a:ea typeface="Helvetica Neue"/>
          <a:cs typeface="Helvetica Neue"/>
          <a:sym typeface="Helvetica Neue"/>
        </a:defRPr>
      </a:lvl2pPr>
      <a:lvl3pPr marL="0" marR="0" indent="0" algn="ctr" defTabSz="2587062" rtl="0" latinLnBrk="0">
        <a:lnSpc>
          <a:spcPct val="100000"/>
        </a:lnSpc>
        <a:spcBef>
          <a:spcPts val="0"/>
        </a:spcBef>
        <a:spcAft>
          <a:spcPts val="0"/>
        </a:spcAft>
        <a:buClrTx/>
        <a:buSzTx/>
        <a:buFontTx/>
        <a:buNone/>
        <a:tabLst/>
        <a:defRPr b="0" baseline="0" cap="none" i="0" spc="0" strike="noStrike" sz="16200" u="none">
          <a:ln>
            <a:noFill/>
          </a:ln>
          <a:solidFill>
            <a:srgbClr val="000000"/>
          </a:solidFill>
          <a:uFillTx/>
          <a:latin typeface="Helvetica Neue"/>
          <a:ea typeface="Helvetica Neue"/>
          <a:cs typeface="Helvetica Neue"/>
          <a:sym typeface="Helvetica Neue"/>
        </a:defRPr>
      </a:lvl3pPr>
      <a:lvl4pPr marL="0" marR="0" indent="0" algn="ctr" defTabSz="2587062" rtl="0" latinLnBrk="0">
        <a:lnSpc>
          <a:spcPct val="100000"/>
        </a:lnSpc>
        <a:spcBef>
          <a:spcPts val="0"/>
        </a:spcBef>
        <a:spcAft>
          <a:spcPts val="0"/>
        </a:spcAft>
        <a:buClrTx/>
        <a:buSzTx/>
        <a:buFontTx/>
        <a:buNone/>
        <a:tabLst/>
        <a:defRPr b="0" baseline="0" cap="none" i="0" spc="0" strike="noStrike" sz="16200" u="none">
          <a:ln>
            <a:noFill/>
          </a:ln>
          <a:solidFill>
            <a:srgbClr val="000000"/>
          </a:solidFill>
          <a:uFillTx/>
          <a:latin typeface="Helvetica Neue"/>
          <a:ea typeface="Helvetica Neue"/>
          <a:cs typeface="Helvetica Neue"/>
          <a:sym typeface="Helvetica Neue"/>
        </a:defRPr>
      </a:lvl4pPr>
      <a:lvl5pPr marL="0" marR="0" indent="0" algn="ctr" defTabSz="2587062" rtl="0" latinLnBrk="0">
        <a:lnSpc>
          <a:spcPct val="100000"/>
        </a:lnSpc>
        <a:spcBef>
          <a:spcPts val="0"/>
        </a:spcBef>
        <a:spcAft>
          <a:spcPts val="0"/>
        </a:spcAft>
        <a:buClrTx/>
        <a:buSzTx/>
        <a:buFontTx/>
        <a:buNone/>
        <a:tabLst/>
        <a:defRPr b="0" baseline="0" cap="none" i="0" spc="0" strike="noStrike" sz="16200" u="none">
          <a:ln>
            <a:noFill/>
          </a:ln>
          <a:solidFill>
            <a:srgbClr val="000000"/>
          </a:solidFill>
          <a:uFillTx/>
          <a:latin typeface="Helvetica Neue"/>
          <a:ea typeface="Helvetica Neue"/>
          <a:cs typeface="Helvetica Neue"/>
          <a:sym typeface="Helvetica Neue"/>
        </a:defRPr>
      </a:lvl5pPr>
      <a:lvl6pPr marL="0" marR="0" indent="355600" algn="ctr" defTabSz="2587062" rtl="0" latinLnBrk="0">
        <a:lnSpc>
          <a:spcPct val="100000"/>
        </a:lnSpc>
        <a:spcBef>
          <a:spcPts val="0"/>
        </a:spcBef>
        <a:spcAft>
          <a:spcPts val="0"/>
        </a:spcAft>
        <a:buClrTx/>
        <a:buSzTx/>
        <a:buFontTx/>
        <a:buNone/>
        <a:tabLst/>
        <a:defRPr b="0" baseline="0" cap="none" i="0" spc="0" strike="noStrike" sz="16200" u="none">
          <a:ln>
            <a:noFill/>
          </a:ln>
          <a:solidFill>
            <a:srgbClr val="000000"/>
          </a:solidFill>
          <a:uFillTx/>
          <a:latin typeface="Helvetica Neue"/>
          <a:ea typeface="Helvetica Neue"/>
          <a:cs typeface="Helvetica Neue"/>
          <a:sym typeface="Helvetica Neue"/>
        </a:defRPr>
      </a:lvl6pPr>
      <a:lvl7pPr marL="0" marR="0" indent="711200" algn="ctr" defTabSz="2587062" rtl="0" latinLnBrk="0">
        <a:lnSpc>
          <a:spcPct val="100000"/>
        </a:lnSpc>
        <a:spcBef>
          <a:spcPts val="0"/>
        </a:spcBef>
        <a:spcAft>
          <a:spcPts val="0"/>
        </a:spcAft>
        <a:buClrTx/>
        <a:buSzTx/>
        <a:buFontTx/>
        <a:buNone/>
        <a:tabLst/>
        <a:defRPr b="0" baseline="0" cap="none" i="0" spc="0" strike="noStrike" sz="16200" u="none">
          <a:ln>
            <a:noFill/>
          </a:ln>
          <a:solidFill>
            <a:srgbClr val="000000"/>
          </a:solidFill>
          <a:uFillTx/>
          <a:latin typeface="Helvetica Neue"/>
          <a:ea typeface="Helvetica Neue"/>
          <a:cs typeface="Helvetica Neue"/>
          <a:sym typeface="Helvetica Neue"/>
        </a:defRPr>
      </a:lvl7pPr>
      <a:lvl8pPr marL="0" marR="0" indent="1066800" algn="ctr" defTabSz="2587062" rtl="0" latinLnBrk="0">
        <a:lnSpc>
          <a:spcPct val="100000"/>
        </a:lnSpc>
        <a:spcBef>
          <a:spcPts val="0"/>
        </a:spcBef>
        <a:spcAft>
          <a:spcPts val="0"/>
        </a:spcAft>
        <a:buClrTx/>
        <a:buSzTx/>
        <a:buFontTx/>
        <a:buNone/>
        <a:tabLst/>
        <a:defRPr b="0" baseline="0" cap="none" i="0" spc="0" strike="noStrike" sz="16200" u="none">
          <a:ln>
            <a:noFill/>
          </a:ln>
          <a:solidFill>
            <a:srgbClr val="000000"/>
          </a:solidFill>
          <a:uFillTx/>
          <a:latin typeface="Helvetica Neue"/>
          <a:ea typeface="Helvetica Neue"/>
          <a:cs typeface="Helvetica Neue"/>
          <a:sym typeface="Helvetica Neue"/>
        </a:defRPr>
      </a:lvl8pPr>
      <a:lvl9pPr marL="0" marR="0" indent="1422400" algn="ctr" defTabSz="2587062" rtl="0" latinLnBrk="0">
        <a:lnSpc>
          <a:spcPct val="100000"/>
        </a:lnSpc>
        <a:spcBef>
          <a:spcPts val="0"/>
        </a:spcBef>
        <a:spcAft>
          <a:spcPts val="0"/>
        </a:spcAft>
        <a:buClrTx/>
        <a:buSzTx/>
        <a:buFontTx/>
        <a:buNone/>
        <a:tabLst/>
        <a:defRPr b="0" baseline="0" cap="none" i="0" spc="0" strike="noStrike" sz="16200" u="none">
          <a:ln>
            <a:noFill/>
          </a:ln>
          <a:solidFill>
            <a:srgbClr val="000000"/>
          </a:solidFill>
          <a:uFillTx/>
          <a:latin typeface="Helvetica Neue"/>
          <a:ea typeface="Helvetica Neue"/>
          <a:cs typeface="Helvetica Neue"/>
          <a:sym typeface="Helvetica Neue"/>
        </a:defRPr>
      </a:lvl9pPr>
    </p:bodyStyle>
    <p:otherStyle>
      <a:lvl1pPr marL="0" marR="0" indent="0" algn="ctr" defTabSz="2587062" latinLnBrk="0">
        <a:lnSpc>
          <a:spcPct val="100000"/>
        </a:lnSpc>
        <a:spcBef>
          <a:spcPts val="0"/>
        </a:spcBef>
        <a:spcAft>
          <a:spcPts val="0"/>
        </a:spcAft>
        <a:buClrTx/>
        <a:buSzTx/>
        <a:buFontTx/>
        <a:buNone/>
        <a:tabLst/>
        <a:defRPr b="0" baseline="0" cap="none" i="0" spc="0" strike="noStrike" sz="7000" u="none">
          <a:ln>
            <a:noFill/>
          </a:ln>
          <a:solidFill>
            <a:schemeClr val="tx1"/>
          </a:solidFill>
          <a:uFillTx/>
          <a:latin typeface="+mn-lt"/>
          <a:ea typeface="+mn-ea"/>
          <a:cs typeface="+mn-cs"/>
          <a:sym typeface="Helvetica Neue Thin"/>
        </a:defRPr>
      </a:lvl1pPr>
      <a:lvl2pPr marL="0" marR="0" indent="228600" algn="ctr" defTabSz="2587062" latinLnBrk="0">
        <a:lnSpc>
          <a:spcPct val="100000"/>
        </a:lnSpc>
        <a:spcBef>
          <a:spcPts val="0"/>
        </a:spcBef>
        <a:spcAft>
          <a:spcPts val="0"/>
        </a:spcAft>
        <a:buClrTx/>
        <a:buSzTx/>
        <a:buFontTx/>
        <a:buNone/>
        <a:tabLst/>
        <a:defRPr b="0" baseline="0" cap="none" i="0" spc="0" strike="noStrike" sz="7000" u="none">
          <a:ln>
            <a:noFill/>
          </a:ln>
          <a:solidFill>
            <a:schemeClr val="tx1"/>
          </a:solidFill>
          <a:uFillTx/>
          <a:latin typeface="+mn-lt"/>
          <a:ea typeface="+mn-ea"/>
          <a:cs typeface="+mn-cs"/>
          <a:sym typeface="Helvetica Neue Thin"/>
        </a:defRPr>
      </a:lvl2pPr>
      <a:lvl3pPr marL="0" marR="0" indent="457200" algn="ctr" defTabSz="2587062" latinLnBrk="0">
        <a:lnSpc>
          <a:spcPct val="100000"/>
        </a:lnSpc>
        <a:spcBef>
          <a:spcPts val="0"/>
        </a:spcBef>
        <a:spcAft>
          <a:spcPts val="0"/>
        </a:spcAft>
        <a:buClrTx/>
        <a:buSzTx/>
        <a:buFontTx/>
        <a:buNone/>
        <a:tabLst/>
        <a:defRPr b="0" baseline="0" cap="none" i="0" spc="0" strike="noStrike" sz="7000" u="none">
          <a:ln>
            <a:noFill/>
          </a:ln>
          <a:solidFill>
            <a:schemeClr val="tx1"/>
          </a:solidFill>
          <a:uFillTx/>
          <a:latin typeface="+mn-lt"/>
          <a:ea typeface="+mn-ea"/>
          <a:cs typeface="+mn-cs"/>
          <a:sym typeface="Helvetica Neue Thin"/>
        </a:defRPr>
      </a:lvl3pPr>
      <a:lvl4pPr marL="0" marR="0" indent="685800" algn="ctr" defTabSz="2587062" latinLnBrk="0">
        <a:lnSpc>
          <a:spcPct val="100000"/>
        </a:lnSpc>
        <a:spcBef>
          <a:spcPts val="0"/>
        </a:spcBef>
        <a:spcAft>
          <a:spcPts val="0"/>
        </a:spcAft>
        <a:buClrTx/>
        <a:buSzTx/>
        <a:buFontTx/>
        <a:buNone/>
        <a:tabLst/>
        <a:defRPr b="0" baseline="0" cap="none" i="0" spc="0" strike="noStrike" sz="7000" u="none">
          <a:ln>
            <a:noFill/>
          </a:ln>
          <a:solidFill>
            <a:schemeClr val="tx1"/>
          </a:solidFill>
          <a:uFillTx/>
          <a:latin typeface="+mn-lt"/>
          <a:ea typeface="+mn-ea"/>
          <a:cs typeface="+mn-cs"/>
          <a:sym typeface="Helvetica Neue Thin"/>
        </a:defRPr>
      </a:lvl4pPr>
      <a:lvl5pPr marL="0" marR="0" indent="914400" algn="ctr" defTabSz="2587062" latinLnBrk="0">
        <a:lnSpc>
          <a:spcPct val="100000"/>
        </a:lnSpc>
        <a:spcBef>
          <a:spcPts val="0"/>
        </a:spcBef>
        <a:spcAft>
          <a:spcPts val="0"/>
        </a:spcAft>
        <a:buClrTx/>
        <a:buSzTx/>
        <a:buFontTx/>
        <a:buNone/>
        <a:tabLst/>
        <a:defRPr b="0" baseline="0" cap="none" i="0" spc="0" strike="noStrike" sz="7000" u="none">
          <a:ln>
            <a:noFill/>
          </a:ln>
          <a:solidFill>
            <a:schemeClr val="tx1"/>
          </a:solidFill>
          <a:uFillTx/>
          <a:latin typeface="+mn-lt"/>
          <a:ea typeface="+mn-ea"/>
          <a:cs typeface="+mn-cs"/>
          <a:sym typeface="Helvetica Neue Thin"/>
        </a:defRPr>
      </a:lvl5pPr>
      <a:lvl6pPr marL="0" marR="0" indent="1143000" algn="ctr" defTabSz="2587062" latinLnBrk="0">
        <a:lnSpc>
          <a:spcPct val="100000"/>
        </a:lnSpc>
        <a:spcBef>
          <a:spcPts val="0"/>
        </a:spcBef>
        <a:spcAft>
          <a:spcPts val="0"/>
        </a:spcAft>
        <a:buClrTx/>
        <a:buSzTx/>
        <a:buFontTx/>
        <a:buNone/>
        <a:tabLst/>
        <a:defRPr b="0" baseline="0" cap="none" i="0" spc="0" strike="noStrike" sz="7000" u="none">
          <a:ln>
            <a:noFill/>
          </a:ln>
          <a:solidFill>
            <a:schemeClr val="tx1"/>
          </a:solidFill>
          <a:uFillTx/>
          <a:latin typeface="+mn-lt"/>
          <a:ea typeface="+mn-ea"/>
          <a:cs typeface="+mn-cs"/>
          <a:sym typeface="Helvetica Neue Thin"/>
        </a:defRPr>
      </a:lvl6pPr>
      <a:lvl7pPr marL="0" marR="0" indent="1371600" algn="ctr" defTabSz="2587062" latinLnBrk="0">
        <a:lnSpc>
          <a:spcPct val="100000"/>
        </a:lnSpc>
        <a:spcBef>
          <a:spcPts val="0"/>
        </a:spcBef>
        <a:spcAft>
          <a:spcPts val="0"/>
        </a:spcAft>
        <a:buClrTx/>
        <a:buSzTx/>
        <a:buFontTx/>
        <a:buNone/>
        <a:tabLst/>
        <a:defRPr b="0" baseline="0" cap="none" i="0" spc="0" strike="noStrike" sz="7000" u="none">
          <a:ln>
            <a:noFill/>
          </a:ln>
          <a:solidFill>
            <a:schemeClr val="tx1"/>
          </a:solidFill>
          <a:uFillTx/>
          <a:latin typeface="+mn-lt"/>
          <a:ea typeface="+mn-ea"/>
          <a:cs typeface="+mn-cs"/>
          <a:sym typeface="Helvetica Neue Thin"/>
        </a:defRPr>
      </a:lvl7pPr>
      <a:lvl8pPr marL="0" marR="0" indent="1600200" algn="ctr" defTabSz="2587062" latinLnBrk="0">
        <a:lnSpc>
          <a:spcPct val="100000"/>
        </a:lnSpc>
        <a:spcBef>
          <a:spcPts val="0"/>
        </a:spcBef>
        <a:spcAft>
          <a:spcPts val="0"/>
        </a:spcAft>
        <a:buClrTx/>
        <a:buSzTx/>
        <a:buFontTx/>
        <a:buNone/>
        <a:tabLst/>
        <a:defRPr b="0" baseline="0" cap="none" i="0" spc="0" strike="noStrike" sz="7000" u="none">
          <a:ln>
            <a:noFill/>
          </a:ln>
          <a:solidFill>
            <a:schemeClr val="tx1"/>
          </a:solidFill>
          <a:uFillTx/>
          <a:latin typeface="+mn-lt"/>
          <a:ea typeface="+mn-ea"/>
          <a:cs typeface="+mn-cs"/>
          <a:sym typeface="Helvetica Neue Thin"/>
        </a:defRPr>
      </a:lvl8pPr>
      <a:lvl9pPr marL="0" marR="0" indent="1828800" algn="ctr" defTabSz="2587062" latinLnBrk="0">
        <a:lnSpc>
          <a:spcPct val="100000"/>
        </a:lnSpc>
        <a:spcBef>
          <a:spcPts val="0"/>
        </a:spcBef>
        <a:spcAft>
          <a:spcPts val="0"/>
        </a:spcAft>
        <a:buClrTx/>
        <a:buSzTx/>
        <a:buFontTx/>
        <a:buNone/>
        <a:tabLst/>
        <a:defRPr b="0" baseline="0" cap="none" i="0" spc="0" strike="noStrike" sz="7000" u="none">
          <a:ln>
            <a:noFill/>
          </a:ln>
          <a:solidFill>
            <a:schemeClr val="tx1"/>
          </a:solidFill>
          <a:uFillTx/>
          <a:latin typeface="+mn-lt"/>
          <a:ea typeface="+mn-ea"/>
          <a:cs typeface="+mn-cs"/>
          <a:sym typeface="Helvetica Neue Thin"/>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1.png"/><Relationship Id="rId5"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21" name="Retângulo 5"/>
          <p:cNvGrpSpPr/>
          <p:nvPr/>
        </p:nvGrpSpPr>
        <p:grpSpPr>
          <a:xfrm>
            <a:off x="-30608" y="-2215532"/>
            <a:ext cx="32419234" cy="7660951"/>
            <a:chOff x="0" y="-2227906"/>
            <a:chExt cx="32419233" cy="7660950"/>
          </a:xfrm>
        </p:grpSpPr>
        <p:sp>
          <p:nvSpPr>
            <p:cNvPr id="119" name="Retângulo"/>
            <p:cNvSpPr/>
            <p:nvPr/>
          </p:nvSpPr>
          <p:spPr>
            <a:xfrm>
              <a:off x="-1" y="0"/>
              <a:ext cx="32419235" cy="3205138"/>
            </a:xfrm>
            <a:prstGeom prst="rect">
              <a:avLst/>
            </a:prstGeom>
            <a:solidFill>
              <a:srgbClr val="FF0000"/>
            </a:solidFill>
            <a:ln w="25400" cap="flat">
              <a:noFill/>
              <a:miter lim="400000"/>
            </a:ln>
            <a:effectLst/>
          </p:spPr>
          <p:txBody>
            <a:bodyPr wrap="square" lIns="69303" tIns="69303" rIns="69303" bIns="69303" numCol="1" anchor="ctr">
              <a:noAutofit/>
            </a:bodyPr>
            <a:lstStyle/>
            <a:p>
              <a:pPr defTabSz="4286649">
                <a:defRPr sz="2800">
                  <a:solidFill>
                    <a:srgbClr val="D9D9D9"/>
                  </a:solidFill>
                  <a:latin typeface="Arial"/>
                  <a:ea typeface="Arial"/>
                  <a:cs typeface="Arial"/>
                  <a:sym typeface="Arial"/>
                </a:defRPr>
              </a:pPr>
            </a:p>
          </p:txBody>
        </p:sp>
        <p:sp>
          <p:nvSpPr>
            <p:cNvPr id="120" name="CERATITE NEUROTRÓFICA  SECUNDÁRIA À DIABETES MELLITUS…"/>
            <p:cNvSpPr txBox="1"/>
            <p:nvPr/>
          </p:nvSpPr>
          <p:spPr>
            <a:xfrm>
              <a:off x="-1" y="-2227907"/>
              <a:ext cx="32419235" cy="7660951"/>
            </a:xfrm>
            <a:prstGeom prst="rect">
              <a:avLst/>
            </a:prstGeom>
            <a:noFill/>
            <a:ln w="25400" cap="flat">
              <a:noFill/>
              <a:miter lim="400000"/>
            </a:ln>
            <a:effectLst/>
            <a:extLst>
              <a:ext uri="{C572A759-6A51-4108-AA02-DFA0A04FC94B}">
                <ma14:wrappingTextBoxFlag xmlns:ma14="http://schemas.microsoft.com/office/mac/drawingml/2011/main" val="1"/>
              </a:ext>
            </a:extLst>
          </p:spPr>
          <p:txBody>
            <a:bodyPr wrap="square" lIns="69303" tIns="69303" rIns="69303" bIns="69303" numCol="1" anchor="ctr">
              <a:noAutofit/>
            </a:bodyPr>
            <a:lstStyle/>
            <a:p>
              <a:pPr defTabSz="4286649">
                <a:defRPr sz="5400">
                  <a:solidFill>
                    <a:srgbClr val="FFFFFF"/>
                  </a:solidFill>
                  <a:latin typeface="Arial"/>
                  <a:ea typeface="Arial"/>
                  <a:cs typeface="Arial"/>
                  <a:sym typeface="Arial"/>
                </a:defRPr>
              </a:pPr>
              <a:r>
                <a:t>CERATITE NEUROTRÓFICA  SECUNDÁRIA À DIABETES MELLITUS</a:t>
              </a:r>
            </a:p>
            <a:p>
              <a:pPr defTabSz="4286649">
                <a:defRPr sz="2800">
                  <a:solidFill>
                    <a:srgbClr val="D9D9D9"/>
                  </a:solidFill>
                  <a:latin typeface="Arial"/>
                  <a:ea typeface="Arial"/>
                  <a:cs typeface="Arial"/>
                  <a:sym typeface="Arial"/>
                </a:defRPr>
              </a:pPr>
              <a:r>
                <a:rPr>
                  <a:solidFill>
                    <a:srgbClr val="FFFFFF"/>
                  </a:solidFill>
                </a:rPr>
                <a:t>Marina Souza Rocha, Felipe Bueno Spicacci, Victor Falcão Pereira Costa, Déborah Capel Modesto, Pedro Henrique Macedo dos Santos, Daniella Limongi Girotto</a:t>
              </a:r>
            </a:p>
            <a:p>
              <a:pPr defTabSz="4286649">
                <a:defRPr sz="2800">
                  <a:solidFill>
                    <a:srgbClr val="D9D9D9"/>
                  </a:solidFill>
                  <a:latin typeface="Arial"/>
                  <a:ea typeface="Arial"/>
                  <a:cs typeface="Arial"/>
                  <a:sym typeface="Arial"/>
                </a:defRPr>
              </a:pPr>
              <a:r>
                <a:t>Centro de Referência em Oftalmologia (CEROF) da Universidade Federal de Goiás - EBSERH/HC/UFG</a:t>
              </a:r>
            </a:p>
          </p:txBody>
        </p:sp>
      </p:grpSp>
      <p:grpSp>
        <p:nvGrpSpPr>
          <p:cNvPr id="124" name="Retângulo 8"/>
          <p:cNvGrpSpPr/>
          <p:nvPr/>
        </p:nvGrpSpPr>
        <p:grpSpPr>
          <a:xfrm>
            <a:off x="630512" y="3425532"/>
            <a:ext cx="14536495" cy="1284443"/>
            <a:chOff x="0" y="-66223"/>
            <a:chExt cx="14536494" cy="1284441"/>
          </a:xfrm>
        </p:grpSpPr>
        <p:sp>
          <p:nvSpPr>
            <p:cNvPr id="122" name="Retângulo"/>
            <p:cNvSpPr/>
            <p:nvPr/>
          </p:nvSpPr>
          <p:spPr>
            <a:xfrm>
              <a:off x="0" y="-1"/>
              <a:ext cx="14536495" cy="1151995"/>
            </a:xfrm>
            <a:prstGeom prst="rect">
              <a:avLst/>
            </a:prstGeom>
            <a:solidFill>
              <a:srgbClr val="D9D9D9"/>
            </a:solidFill>
            <a:ln w="12700" cap="flat">
              <a:solidFill>
                <a:srgbClr val="D9D9D9"/>
              </a:solidFill>
              <a:prstDash val="solid"/>
              <a:round/>
            </a:ln>
            <a:effectLst/>
          </p:spPr>
          <p:txBody>
            <a:bodyPr wrap="square" lIns="69303" tIns="69303" rIns="69303" bIns="69303" numCol="1" anchor="ctr">
              <a:noAutofit/>
            </a:bodyPr>
            <a:lstStyle/>
            <a:p>
              <a:pPr algn="l" defTabSz="4286649">
                <a:defRPr b="0" sz="8200">
                  <a:solidFill>
                    <a:srgbClr val="FFFFFF"/>
                  </a:solidFill>
                  <a:latin typeface="Georgia"/>
                  <a:ea typeface="Georgia"/>
                  <a:cs typeface="Georgia"/>
                  <a:sym typeface="Georgia"/>
                </a:defRPr>
              </a:pPr>
            </a:p>
          </p:txBody>
        </p:sp>
        <p:sp>
          <p:nvSpPr>
            <p:cNvPr id="123" name="INTRODUÇÃO"/>
            <p:cNvSpPr txBox="1"/>
            <p:nvPr/>
          </p:nvSpPr>
          <p:spPr>
            <a:xfrm>
              <a:off x="0" y="-66224"/>
              <a:ext cx="14536495" cy="1284442"/>
            </a:xfrm>
            <a:prstGeom prst="rect">
              <a:avLst/>
            </a:prstGeom>
            <a:noFill/>
            <a:ln w="25400" cap="flat">
              <a:noFill/>
              <a:miter lim="400000"/>
            </a:ln>
            <a:effectLst/>
            <a:extLst>
              <a:ext uri="{C572A759-6A51-4108-AA02-DFA0A04FC94B}">
                <ma14:wrappingTextBoxFlag xmlns:ma14="http://schemas.microsoft.com/office/mac/drawingml/2011/main" val="1"/>
              </a:ext>
            </a:extLst>
          </p:spPr>
          <p:txBody>
            <a:bodyPr wrap="square" lIns="69303" tIns="69303" rIns="69303" bIns="69303" numCol="1" anchor="ctr">
              <a:noAutofit/>
            </a:bodyPr>
            <a:lstStyle>
              <a:lvl1pPr algn="l" defTabSz="4286649">
                <a:defRPr sz="4400">
                  <a:latin typeface="Arial"/>
                  <a:ea typeface="Arial"/>
                  <a:cs typeface="Arial"/>
                  <a:sym typeface="Arial"/>
                </a:defRPr>
              </a:lvl1pPr>
            </a:lstStyle>
            <a:p>
              <a:pPr/>
              <a:r>
                <a:t>INTRODUÇÃO</a:t>
              </a:r>
            </a:p>
          </p:txBody>
        </p:sp>
      </p:grpSp>
      <p:sp>
        <p:nvSpPr>
          <p:cNvPr id="125" name="Retângulo 9"/>
          <p:cNvSpPr txBox="1"/>
          <p:nvPr/>
        </p:nvSpPr>
        <p:spPr>
          <a:xfrm>
            <a:off x="623310" y="5268909"/>
            <a:ext cx="14721625" cy="8540665"/>
          </a:xfrm>
          <a:prstGeom prst="rect">
            <a:avLst/>
          </a:prstGeom>
          <a:ln w="25400">
            <a:miter lim="400000"/>
          </a:ln>
          <a:extLst>
            <a:ext uri="{C572A759-6A51-4108-AA02-DFA0A04FC94B}">
              <ma14:wrappingTextBoxFlag xmlns:ma14="http://schemas.microsoft.com/office/mac/drawingml/2011/main" val="1"/>
            </a:ext>
          </a:extLst>
        </p:spPr>
        <p:txBody>
          <a:bodyPr lIns="69303" tIns="69303" rIns="69303" bIns="69303"/>
          <a:lstStyle/>
          <a:p>
            <a:pPr algn="just" defTabSz="4286649">
              <a:defRPr b="0" sz="4400">
                <a:solidFill>
                  <a:srgbClr val="404040"/>
                </a:solidFill>
                <a:latin typeface="Trebuchet MS"/>
                <a:ea typeface="Trebuchet MS"/>
                <a:cs typeface="Trebuchet MS"/>
                <a:sym typeface="Trebuchet MS"/>
              </a:defRPr>
            </a:pPr>
            <a:r>
              <a:rPr>
                <a:solidFill>
                  <a:srgbClr val="000000"/>
                </a:solidFill>
                <a:latin typeface="Arial"/>
                <a:ea typeface="Arial"/>
                <a:cs typeface="Arial"/>
                <a:sym typeface="Arial"/>
              </a:rPr>
              <a:t>A ceratite neurotrófica é uma doença degenerativa da córnea caracterizada pela redução da sensibilidade corneana de etiologia variada, associada à lesão trigeminal, podendo ser secundária à infecção por herpes vírus, além de PRK, LASIK, toxicidade por drogas, queimaduras, uso incorreto de lentes de contato, procedimentos oftalmológicos e neurocirúrgicos e Diabetes Mellitus. Ao exame a doença se caracteriza por afinamento corneano, defeito epitelial, edema corneano, desorganização da camada de Bowman e neovasos corneano. O defeito epitelial persistente pode levar à perfuração e melting corneano.</a:t>
            </a:r>
            <a:r>
              <a:t> </a:t>
            </a:r>
          </a:p>
        </p:txBody>
      </p:sp>
      <p:grpSp>
        <p:nvGrpSpPr>
          <p:cNvPr id="128" name="Retângulo 16"/>
          <p:cNvGrpSpPr/>
          <p:nvPr/>
        </p:nvGrpSpPr>
        <p:grpSpPr>
          <a:xfrm>
            <a:off x="630512" y="17533880"/>
            <a:ext cx="14536495" cy="1284442"/>
            <a:chOff x="0" y="-66223"/>
            <a:chExt cx="14536494" cy="1284441"/>
          </a:xfrm>
        </p:grpSpPr>
        <p:sp>
          <p:nvSpPr>
            <p:cNvPr id="126" name="Retângulo"/>
            <p:cNvSpPr/>
            <p:nvPr/>
          </p:nvSpPr>
          <p:spPr>
            <a:xfrm>
              <a:off x="0" y="-1"/>
              <a:ext cx="14536495" cy="1151995"/>
            </a:xfrm>
            <a:prstGeom prst="rect">
              <a:avLst/>
            </a:prstGeom>
            <a:solidFill>
              <a:srgbClr val="D9D9D9"/>
            </a:solidFill>
            <a:ln w="12700" cap="flat">
              <a:solidFill>
                <a:srgbClr val="D9D9D9"/>
              </a:solidFill>
              <a:prstDash val="solid"/>
              <a:round/>
            </a:ln>
            <a:effectLst/>
          </p:spPr>
          <p:txBody>
            <a:bodyPr wrap="square" lIns="69303" tIns="69303" rIns="69303" bIns="69303" numCol="1" anchor="ctr">
              <a:noAutofit/>
            </a:bodyPr>
            <a:lstStyle/>
            <a:p>
              <a:pPr algn="l" defTabSz="4286649">
                <a:defRPr b="0" sz="8200">
                  <a:solidFill>
                    <a:srgbClr val="FFFFFF"/>
                  </a:solidFill>
                  <a:latin typeface="Georgia"/>
                  <a:ea typeface="Georgia"/>
                  <a:cs typeface="Georgia"/>
                  <a:sym typeface="Georgia"/>
                </a:defRPr>
              </a:pPr>
            </a:p>
          </p:txBody>
        </p:sp>
        <p:sp>
          <p:nvSpPr>
            <p:cNvPr id="127" name="RESULTADO"/>
            <p:cNvSpPr txBox="1"/>
            <p:nvPr/>
          </p:nvSpPr>
          <p:spPr>
            <a:xfrm>
              <a:off x="0" y="-66224"/>
              <a:ext cx="14536495" cy="1284442"/>
            </a:xfrm>
            <a:prstGeom prst="rect">
              <a:avLst/>
            </a:prstGeom>
            <a:noFill/>
            <a:ln w="25400" cap="flat">
              <a:noFill/>
              <a:miter lim="400000"/>
            </a:ln>
            <a:effectLst/>
            <a:extLst>
              <a:ext uri="{C572A759-6A51-4108-AA02-DFA0A04FC94B}">
                <ma14:wrappingTextBoxFlag xmlns:ma14="http://schemas.microsoft.com/office/mac/drawingml/2011/main" val="1"/>
              </a:ext>
            </a:extLst>
          </p:spPr>
          <p:txBody>
            <a:bodyPr wrap="square" lIns="69303" tIns="69303" rIns="69303" bIns="69303" numCol="1" anchor="ctr">
              <a:noAutofit/>
            </a:bodyPr>
            <a:lstStyle>
              <a:lvl1pPr algn="l" defTabSz="4286649">
                <a:defRPr sz="4400">
                  <a:latin typeface="Arial"/>
                  <a:ea typeface="Arial"/>
                  <a:cs typeface="Arial"/>
                  <a:sym typeface="Arial"/>
                </a:defRPr>
              </a:lvl1pPr>
            </a:lstStyle>
            <a:p>
              <a:pPr/>
              <a:r>
                <a:t>RESULTADO</a:t>
              </a:r>
            </a:p>
          </p:txBody>
        </p:sp>
      </p:grpSp>
      <p:sp>
        <p:nvSpPr>
          <p:cNvPr id="129" name="Retângulo 17"/>
          <p:cNvSpPr txBox="1"/>
          <p:nvPr/>
        </p:nvSpPr>
        <p:spPr>
          <a:xfrm>
            <a:off x="715875" y="18959732"/>
            <a:ext cx="14536495" cy="27542859"/>
          </a:xfrm>
          <a:prstGeom prst="rect">
            <a:avLst/>
          </a:prstGeom>
          <a:ln w="25400">
            <a:miter lim="400000"/>
          </a:ln>
          <a:extLst>
            <a:ext uri="{C572A759-6A51-4108-AA02-DFA0A04FC94B}">
              <ma14:wrappingTextBoxFlag xmlns:ma14="http://schemas.microsoft.com/office/mac/drawingml/2011/main" val="1"/>
            </a:ext>
          </a:extLst>
        </p:spPr>
        <p:txBody>
          <a:bodyPr lIns="69303" tIns="69303" rIns="69303" bIns="69303"/>
          <a:lstStyle/>
          <a:p>
            <a:pPr algn="just" defTabSz="4286649">
              <a:defRPr b="0" sz="3400">
                <a:solidFill>
                  <a:srgbClr val="404040"/>
                </a:solidFill>
                <a:latin typeface="Trebuchet MS"/>
                <a:ea typeface="Trebuchet MS"/>
                <a:cs typeface="Trebuchet MS"/>
                <a:sym typeface="Trebuchet MS"/>
              </a:defRPr>
            </a:pPr>
            <a:r>
              <a:t>         </a:t>
            </a:r>
            <a:r>
              <a:rPr>
                <a:solidFill>
                  <a:srgbClr val="000000"/>
                </a:solidFill>
                <a:latin typeface="Arial"/>
                <a:ea typeface="Arial"/>
                <a:cs typeface="Arial"/>
                <a:sym typeface="Arial"/>
              </a:rPr>
              <a:t>    </a:t>
            </a:r>
            <a:r>
              <a:rPr sz="4400">
                <a:solidFill>
                  <a:srgbClr val="000000"/>
                </a:solidFill>
                <a:latin typeface="Arial"/>
                <a:ea typeface="Arial"/>
                <a:cs typeface="Arial"/>
                <a:sym typeface="Arial"/>
              </a:rPr>
              <a:t>Paciente MAC, masculino, 50 anos, deu entrada no Pronto Socorro queixando-se de dor, hiperemia e sensação de corpo estranho em olho direito há duas semanas, com piora progressiva. Diagnóstico de diabetes mellitus há 23 anos, em controle irregular com insulinoterapia, já tendo sido submetido a 3 injeções intravitreas de anti-VEGF em ambos os olhos e panfotocoagulação há 7 anos. </a:t>
            </a:r>
            <a:endParaRPr sz="4400">
              <a:solidFill>
                <a:srgbClr val="000000"/>
              </a:solidFill>
              <a:latin typeface="Arial"/>
              <a:ea typeface="Arial"/>
              <a:cs typeface="Arial"/>
              <a:sym typeface="Arial"/>
            </a:endParaRPr>
          </a:p>
          <a:p>
            <a:pPr algn="just" defTabSz="4286649">
              <a:defRPr b="0" sz="4400">
                <a:latin typeface="Arial"/>
                <a:ea typeface="Arial"/>
                <a:cs typeface="Arial"/>
                <a:sym typeface="Arial"/>
              </a:defRPr>
            </a:pPr>
            <a:r>
              <a:t>    </a:t>
            </a:r>
            <a:r>
              <a:t>À biomicroscopia do olho direito observou-se conjuntiva hiperemiada, córnea com úlcera de aproximadamente 5mm x 3 mm e catarata subcapsular posterior 2+/4+. À biomicroscopia do olho esquerdo observou-se conjuntiva clara, córnea com empilhamento epitelial em região central com acúmulo de fluoresceína. Não apresentava retrações pálpebras ou defeitos da oclusão das pálpebras, vias lacrimais pérvias (teste de Jones 1 sem alteração), blefarite seborreica leve e teste de Schirmer com 27 mm em olho direito e 25 mm em olho esquerdo. Não apresentou reação de piscar ao teste de sensibilidade coreana com algodão em ambos os olhos. Fundoscopia de ambos os olhos demonstrou retinopatia diabética tratada. Foi coletado material para cultura e citologia. </a:t>
            </a:r>
          </a:p>
          <a:p>
            <a:pPr algn="just" defTabSz="4286649">
              <a:defRPr b="0" sz="4400">
                <a:latin typeface="Arial"/>
                <a:ea typeface="Arial"/>
                <a:cs typeface="Arial"/>
                <a:sym typeface="Arial"/>
              </a:defRPr>
            </a:pPr>
            <a:r>
              <a:t>         O tratamento inicial foi realizado empiricamente com colírio de ciprofloxacino de 1/1h, em esquema de desmame e colírio lubrificante. Após um mês não houve melhora do quadro, tendo sido iniciado colírio de Anfoterecina B de 2/2h associado a desepitelização das bordas da lesão. </a:t>
            </a:r>
          </a:p>
          <a:p>
            <a:pPr algn="just" defTabSz="4286649">
              <a:defRPr b="0" sz="4400">
                <a:latin typeface="Arial"/>
                <a:ea typeface="Arial"/>
                <a:cs typeface="Arial"/>
                <a:sym typeface="Arial"/>
              </a:defRPr>
            </a:pPr>
            <a:r>
              <a:t>          Um mês após houve melhora parcial da lesão, abaixo do esperado para o tratamento proposto e obtivemos resultados das culturas negativos. Foi suspenso o colírio de Anfoterecina e iniciado lubrificação de 1/1h. </a:t>
            </a:r>
          </a:p>
          <a:p>
            <a:pPr algn="just" defTabSz="4286649">
              <a:defRPr b="0" sz="4400">
                <a:latin typeface="Arial"/>
                <a:ea typeface="Arial"/>
                <a:cs typeface="Arial"/>
                <a:sym typeface="Arial"/>
              </a:defRPr>
            </a:pPr>
            <a:r>
              <a:t>       O paciente evoluiu com melhora do quadro e atualmente continua com lubrificação intensa associada ao soro autólogo de 6/6h.</a:t>
            </a:r>
          </a:p>
        </p:txBody>
      </p:sp>
      <p:grpSp>
        <p:nvGrpSpPr>
          <p:cNvPr id="132" name="Retângulo 10"/>
          <p:cNvGrpSpPr/>
          <p:nvPr/>
        </p:nvGrpSpPr>
        <p:grpSpPr>
          <a:xfrm>
            <a:off x="16141404" y="3414760"/>
            <a:ext cx="14780323" cy="1305987"/>
            <a:chOff x="0" y="-67334"/>
            <a:chExt cx="14780322" cy="1305985"/>
          </a:xfrm>
        </p:grpSpPr>
        <p:sp>
          <p:nvSpPr>
            <p:cNvPr id="130" name="Retângulo"/>
            <p:cNvSpPr/>
            <p:nvPr/>
          </p:nvSpPr>
          <p:spPr>
            <a:xfrm>
              <a:off x="0" y="-1"/>
              <a:ext cx="14780323" cy="1171318"/>
            </a:xfrm>
            <a:prstGeom prst="rect">
              <a:avLst/>
            </a:prstGeom>
            <a:solidFill>
              <a:srgbClr val="D9D9D9"/>
            </a:solidFill>
            <a:ln w="12700" cap="flat">
              <a:solidFill>
                <a:srgbClr val="D9D9D9"/>
              </a:solidFill>
              <a:prstDash val="solid"/>
              <a:round/>
            </a:ln>
            <a:effectLst/>
          </p:spPr>
          <p:txBody>
            <a:bodyPr wrap="square" lIns="69303" tIns="69303" rIns="69303" bIns="69303" numCol="1" anchor="ctr">
              <a:noAutofit/>
            </a:bodyPr>
            <a:lstStyle/>
            <a:p>
              <a:pPr algn="l" defTabSz="4286649">
                <a:defRPr b="0" sz="8200">
                  <a:solidFill>
                    <a:srgbClr val="FFFFFF"/>
                  </a:solidFill>
                  <a:latin typeface="Georgia"/>
                  <a:ea typeface="Georgia"/>
                  <a:cs typeface="Georgia"/>
                  <a:sym typeface="Georgia"/>
                </a:defRPr>
              </a:pPr>
            </a:p>
          </p:txBody>
        </p:sp>
        <p:sp>
          <p:nvSpPr>
            <p:cNvPr id="131" name="FIGURAS"/>
            <p:cNvSpPr txBox="1"/>
            <p:nvPr/>
          </p:nvSpPr>
          <p:spPr>
            <a:xfrm>
              <a:off x="0" y="-67335"/>
              <a:ext cx="14780323" cy="1305987"/>
            </a:xfrm>
            <a:prstGeom prst="rect">
              <a:avLst/>
            </a:prstGeom>
            <a:noFill/>
            <a:ln w="25400" cap="flat">
              <a:noFill/>
              <a:miter lim="400000"/>
            </a:ln>
            <a:effectLst/>
            <a:extLst>
              <a:ext uri="{C572A759-6A51-4108-AA02-DFA0A04FC94B}">
                <ma14:wrappingTextBoxFlag xmlns:ma14="http://schemas.microsoft.com/office/mac/drawingml/2011/main" val="1"/>
              </a:ext>
            </a:extLst>
          </p:spPr>
          <p:txBody>
            <a:bodyPr wrap="square" lIns="69303" tIns="69303" rIns="69303" bIns="69303" numCol="1" anchor="ctr">
              <a:noAutofit/>
            </a:bodyPr>
            <a:lstStyle>
              <a:lvl1pPr algn="l" defTabSz="4286649">
                <a:defRPr sz="4400">
                  <a:latin typeface="Arial"/>
                  <a:ea typeface="Arial"/>
                  <a:cs typeface="Arial"/>
                  <a:sym typeface="Arial"/>
                </a:defRPr>
              </a:lvl1pPr>
            </a:lstStyle>
            <a:p>
              <a:pPr/>
              <a:r>
                <a:t>FIGURAS</a:t>
              </a:r>
            </a:p>
          </p:txBody>
        </p:sp>
      </p:grpSp>
      <p:pic>
        <p:nvPicPr>
          <p:cNvPr id="133" name="Imagem 6" descr="Imagem 6"/>
          <p:cNvPicPr>
            <a:picLocks noChangeAspect="0"/>
          </p:cNvPicPr>
          <p:nvPr/>
        </p:nvPicPr>
        <p:blipFill>
          <a:blip r:embed="rId2">
            <a:extLst/>
          </a:blip>
          <a:stretch>
            <a:fillRect/>
          </a:stretch>
        </p:blipFill>
        <p:spPr>
          <a:xfrm>
            <a:off x="16342489" y="5563176"/>
            <a:ext cx="7189874" cy="8732249"/>
          </a:xfrm>
          <a:prstGeom prst="rect">
            <a:avLst/>
          </a:prstGeom>
          <a:ln w="25400">
            <a:miter lim="400000"/>
          </a:ln>
        </p:spPr>
      </p:pic>
      <p:pic>
        <p:nvPicPr>
          <p:cNvPr id="134" name="Imagem 8" descr="Imagem 8"/>
          <p:cNvPicPr>
            <a:picLocks noChangeAspect="0"/>
          </p:cNvPicPr>
          <p:nvPr/>
        </p:nvPicPr>
        <p:blipFill>
          <a:blip r:embed="rId3">
            <a:extLst/>
          </a:blip>
          <a:stretch>
            <a:fillRect/>
          </a:stretch>
        </p:blipFill>
        <p:spPr>
          <a:xfrm>
            <a:off x="23826702" y="5594302"/>
            <a:ext cx="7016904" cy="8670189"/>
          </a:xfrm>
          <a:prstGeom prst="rect">
            <a:avLst/>
          </a:prstGeom>
          <a:ln w="25400">
            <a:miter lim="400000"/>
          </a:ln>
        </p:spPr>
      </p:pic>
      <p:pic>
        <p:nvPicPr>
          <p:cNvPr id="135" name="Imagem" descr="Imagem"/>
          <p:cNvPicPr>
            <a:picLocks noChangeAspect="0"/>
          </p:cNvPicPr>
          <p:nvPr/>
        </p:nvPicPr>
        <p:blipFill>
          <a:blip r:embed="rId4">
            <a:extLst/>
          </a:blip>
          <a:srcRect l="0" t="0" r="0" b="1124"/>
          <a:stretch>
            <a:fillRect/>
          </a:stretch>
        </p:blipFill>
        <p:spPr>
          <a:xfrm>
            <a:off x="16419518" y="14872386"/>
            <a:ext cx="7035380" cy="8223386"/>
          </a:xfrm>
          <a:prstGeom prst="rect">
            <a:avLst/>
          </a:prstGeom>
          <a:ln w="25400">
            <a:miter lim="400000"/>
          </a:ln>
        </p:spPr>
      </p:pic>
      <p:pic>
        <p:nvPicPr>
          <p:cNvPr id="136" name="Imagem 6" descr="Imagem 6"/>
          <p:cNvPicPr>
            <a:picLocks noChangeAspect="0"/>
          </p:cNvPicPr>
          <p:nvPr/>
        </p:nvPicPr>
        <p:blipFill>
          <a:blip r:embed="rId5">
            <a:extLst/>
          </a:blip>
          <a:stretch>
            <a:fillRect/>
          </a:stretch>
        </p:blipFill>
        <p:spPr>
          <a:xfrm>
            <a:off x="23933008" y="14757942"/>
            <a:ext cx="7016905" cy="8337647"/>
          </a:xfrm>
          <a:prstGeom prst="rect">
            <a:avLst/>
          </a:prstGeom>
          <a:ln w="25400">
            <a:miter lim="400000"/>
          </a:ln>
        </p:spPr>
      </p:pic>
      <p:grpSp>
        <p:nvGrpSpPr>
          <p:cNvPr id="139" name="Retângulo 18"/>
          <p:cNvGrpSpPr/>
          <p:nvPr/>
        </p:nvGrpSpPr>
        <p:grpSpPr>
          <a:xfrm>
            <a:off x="16308477" y="23668434"/>
            <a:ext cx="14628080" cy="1292534"/>
            <a:chOff x="0" y="-66640"/>
            <a:chExt cx="14628079" cy="1292533"/>
          </a:xfrm>
        </p:grpSpPr>
        <p:sp>
          <p:nvSpPr>
            <p:cNvPr id="137" name="Retângulo"/>
            <p:cNvSpPr/>
            <p:nvPr/>
          </p:nvSpPr>
          <p:spPr>
            <a:xfrm>
              <a:off x="0" y="-1"/>
              <a:ext cx="14628080" cy="1159253"/>
            </a:xfrm>
            <a:prstGeom prst="rect">
              <a:avLst/>
            </a:prstGeom>
            <a:solidFill>
              <a:srgbClr val="D9D9D9"/>
            </a:solidFill>
            <a:ln w="12700" cap="flat">
              <a:solidFill>
                <a:srgbClr val="D9D9D9"/>
              </a:solidFill>
              <a:prstDash val="solid"/>
              <a:round/>
            </a:ln>
            <a:effectLst/>
          </p:spPr>
          <p:txBody>
            <a:bodyPr wrap="square" lIns="69303" tIns="69303" rIns="69303" bIns="69303" numCol="1" anchor="ctr">
              <a:noAutofit/>
            </a:bodyPr>
            <a:lstStyle/>
            <a:p>
              <a:pPr algn="l" defTabSz="4286649">
                <a:defRPr b="0" sz="8200">
                  <a:solidFill>
                    <a:srgbClr val="FFFFFF"/>
                  </a:solidFill>
                  <a:latin typeface="Georgia"/>
                  <a:ea typeface="Georgia"/>
                  <a:cs typeface="Georgia"/>
                  <a:sym typeface="Georgia"/>
                </a:defRPr>
              </a:pPr>
            </a:p>
          </p:txBody>
        </p:sp>
        <p:sp>
          <p:nvSpPr>
            <p:cNvPr id="138" name="CONCLUSÃO"/>
            <p:cNvSpPr txBox="1"/>
            <p:nvPr/>
          </p:nvSpPr>
          <p:spPr>
            <a:xfrm>
              <a:off x="0" y="-66641"/>
              <a:ext cx="14628080" cy="1292534"/>
            </a:xfrm>
            <a:prstGeom prst="rect">
              <a:avLst/>
            </a:prstGeom>
            <a:noFill/>
            <a:ln w="25400" cap="flat">
              <a:noFill/>
              <a:miter lim="400000"/>
            </a:ln>
            <a:effectLst/>
            <a:extLst>
              <a:ext uri="{C572A759-6A51-4108-AA02-DFA0A04FC94B}">
                <ma14:wrappingTextBoxFlag xmlns:ma14="http://schemas.microsoft.com/office/mac/drawingml/2011/main" val="1"/>
              </a:ext>
            </a:extLst>
          </p:spPr>
          <p:txBody>
            <a:bodyPr wrap="square" lIns="69303" tIns="69303" rIns="69303" bIns="69303" numCol="1" anchor="ctr">
              <a:noAutofit/>
            </a:bodyPr>
            <a:lstStyle>
              <a:lvl1pPr algn="l" defTabSz="4286649">
                <a:defRPr sz="4400">
                  <a:latin typeface="Arial"/>
                  <a:ea typeface="Arial"/>
                  <a:cs typeface="Arial"/>
                  <a:sym typeface="Arial"/>
                </a:defRPr>
              </a:lvl1pPr>
            </a:lstStyle>
            <a:p>
              <a:pPr/>
              <a:r>
                <a:t>CONCLUSÃO</a:t>
              </a:r>
            </a:p>
          </p:txBody>
        </p:sp>
      </p:grpSp>
      <p:sp>
        <p:nvSpPr>
          <p:cNvPr id="140" name="Retângulo 9"/>
          <p:cNvSpPr txBox="1"/>
          <p:nvPr/>
        </p:nvSpPr>
        <p:spPr>
          <a:xfrm>
            <a:off x="16434012" y="25830468"/>
            <a:ext cx="14536495" cy="8411437"/>
          </a:xfrm>
          <a:prstGeom prst="rect">
            <a:avLst/>
          </a:prstGeom>
          <a:ln w="25400">
            <a:miter lim="400000"/>
          </a:ln>
          <a:extLst>
            <a:ext uri="{C572A759-6A51-4108-AA02-DFA0A04FC94B}">
              <ma14:wrappingTextBoxFlag xmlns:ma14="http://schemas.microsoft.com/office/mac/drawingml/2011/main" val="1"/>
            </a:ext>
          </a:extLst>
        </p:spPr>
        <p:txBody>
          <a:bodyPr lIns="69303" tIns="69303" rIns="69303" bIns="69303"/>
          <a:lstStyle>
            <a:lvl1pPr algn="just" defTabSz="4286649">
              <a:defRPr b="0" sz="4400">
                <a:latin typeface="Arial"/>
                <a:ea typeface="Arial"/>
                <a:cs typeface="Arial"/>
                <a:sym typeface="Arial"/>
              </a:defRPr>
            </a:lvl1pPr>
          </a:lstStyle>
          <a:p>
            <a:pPr/>
            <a:r>
              <a:t>          A ceratite neurotrófica é dividida em estágios, de acordo com os achados no exame físico; sendo que seu tratamento é individualizado a depender desses achados e do prognóstico visual. Tais achados vão desde alterações da superfície que respondem ao tratamento com lubrificantes sem conservante; até casos de perfuração em que há indicação de ceratoplastia. É um diagnóstico diferencial que deve ser lembrado; principalmente em pacientes com defeito epitelial recorrente de difícil resolução e com fatores de risco; já que se identificada e tratada precocemente tem uma evolução ótima e evita complicações que tornam o prognóstico visual incerto.</a:t>
            </a:r>
          </a:p>
        </p:txBody>
      </p:sp>
      <p:grpSp>
        <p:nvGrpSpPr>
          <p:cNvPr id="143" name="Retângulo 20"/>
          <p:cNvGrpSpPr/>
          <p:nvPr/>
        </p:nvGrpSpPr>
        <p:grpSpPr>
          <a:xfrm>
            <a:off x="16313109" y="35102729"/>
            <a:ext cx="14536495" cy="1284442"/>
            <a:chOff x="0" y="-66223"/>
            <a:chExt cx="14536494" cy="1284440"/>
          </a:xfrm>
        </p:grpSpPr>
        <p:sp>
          <p:nvSpPr>
            <p:cNvPr id="141" name="Retângulo"/>
            <p:cNvSpPr/>
            <p:nvPr/>
          </p:nvSpPr>
          <p:spPr>
            <a:xfrm>
              <a:off x="0" y="-1"/>
              <a:ext cx="14536495" cy="1151995"/>
            </a:xfrm>
            <a:prstGeom prst="rect">
              <a:avLst/>
            </a:prstGeom>
            <a:solidFill>
              <a:srgbClr val="D9D9D9"/>
            </a:solidFill>
            <a:ln w="12700" cap="flat">
              <a:solidFill>
                <a:srgbClr val="D9D9D9"/>
              </a:solidFill>
              <a:prstDash val="solid"/>
              <a:round/>
            </a:ln>
            <a:effectLst/>
          </p:spPr>
          <p:txBody>
            <a:bodyPr wrap="square" lIns="69303" tIns="69303" rIns="69303" bIns="69303" numCol="1" anchor="ctr">
              <a:noAutofit/>
            </a:bodyPr>
            <a:lstStyle/>
            <a:p>
              <a:pPr algn="l" defTabSz="4286649">
                <a:defRPr b="0" sz="8200">
                  <a:solidFill>
                    <a:srgbClr val="FFFFFF"/>
                  </a:solidFill>
                  <a:latin typeface="Georgia"/>
                  <a:ea typeface="Georgia"/>
                  <a:cs typeface="Georgia"/>
                  <a:sym typeface="Georgia"/>
                </a:defRPr>
              </a:pPr>
            </a:p>
          </p:txBody>
        </p:sp>
        <p:sp>
          <p:nvSpPr>
            <p:cNvPr id="142" name="REFERÊNCIAS BIBLIOGRÁFICAS"/>
            <p:cNvSpPr txBox="1"/>
            <p:nvPr/>
          </p:nvSpPr>
          <p:spPr>
            <a:xfrm>
              <a:off x="0" y="-66224"/>
              <a:ext cx="14536495" cy="1284442"/>
            </a:xfrm>
            <a:prstGeom prst="rect">
              <a:avLst/>
            </a:prstGeom>
            <a:noFill/>
            <a:ln w="25400" cap="flat">
              <a:noFill/>
              <a:miter lim="400000"/>
            </a:ln>
            <a:effectLst/>
            <a:extLst>
              <a:ext uri="{C572A759-6A51-4108-AA02-DFA0A04FC94B}">
                <ma14:wrappingTextBoxFlag xmlns:ma14="http://schemas.microsoft.com/office/mac/drawingml/2011/main" val="1"/>
              </a:ext>
            </a:extLst>
          </p:spPr>
          <p:txBody>
            <a:bodyPr wrap="square" lIns="69303" tIns="69303" rIns="69303" bIns="69303" numCol="1" anchor="ctr">
              <a:noAutofit/>
            </a:bodyPr>
            <a:lstStyle>
              <a:lvl1pPr algn="l" defTabSz="4286649">
                <a:defRPr sz="4400">
                  <a:latin typeface="Arial"/>
                  <a:ea typeface="Arial"/>
                  <a:cs typeface="Arial"/>
                  <a:sym typeface="Arial"/>
                </a:defRPr>
              </a:lvl1pPr>
            </a:lstStyle>
            <a:p>
              <a:pPr/>
              <a:r>
                <a:t>REFERÊNCIAS BIBLIOGRÁFICAS</a:t>
              </a:r>
            </a:p>
          </p:txBody>
        </p:sp>
      </p:grpSp>
      <p:sp>
        <p:nvSpPr>
          <p:cNvPr id="144" name="Retângulo 21"/>
          <p:cNvSpPr txBox="1"/>
          <p:nvPr/>
        </p:nvSpPr>
        <p:spPr>
          <a:xfrm>
            <a:off x="16556789" y="37247996"/>
            <a:ext cx="14449770" cy="6164218"/>
          </a:xfrm>
          <a:prstGeom prst="rect">
            <a:avLst/>
          </a:prstGeom>
          <a:ln w="25400">
            <a:miter lim="400000"/>
          </a:ln>
          <a:extLst>
            <a:ext uri="{C572A759-6A51-4108-AA02-DFA0A04FC94B}">
              <ma14:wrappingTextBoxFlag xmlns:ma14="http://schemas.microsoft.com/office/mac/drawingml/2011/main" val="1"/>
            </a:ext>
          </a:extLst>
        </p:spPr>
        <p:txBody>
          <a:bodyPr lIns="69303" tIns="69303" rIns="69303" bIns="69303"/>
          <a:lstStyle/>
          <a:p>
            <a:pPr algn="just" defTabSz="1443767">
              <a:defRPr b="0" sz="4400">
                <a:latin typeface="Arial"/>
                <a:ea typeface="Arial"/>
                <a:cs typeface="Arial"/>
                <a:sym typeface="Arial"/>
              </a:defRPr>
            </a:pPr>
            <a:r>
              <a:t>Sacchetti M, Lambiase A. Diagnosis and management of neurotrophic keratitis. Clin Ophthalmol. 2014;8:571-9.</a:t>
            </a:r>
          </a:p>
          <a:p>
            <a:pPr algn="just" defTabSz="1443767">
              <a:defRPr b="0" sz="4400">
                <a:latin typeface="Arial"/>
                <a:ea typeface="Arial"/>
                <a:cs typeface="Arial"/>
                <a:sym typeface="Arial"/>
              </a:defRPr>
            </a:pPr>
          </a:p>
          <a:p>
            <a:pPr algn="just" defTabSz="1443767">
              <a:defRPr b="0" sz="4400">
                <a:latin typeface="Arial"/>
                <a:ea typeface="Arial"/>
                <a:cs typeface="Arial"/>
                <a:sym typeface="Arial"/>
              </a:defRPr>
            </a:pPr>
            <a:r>
              <a:t>Semeraro F, Forbice E, Romano V, Angi M, Romano MR, Filippelli ME, et al. Neurotrophic keratitis. Ophthalmologica. 2014;231:191-7.</a:t>
            </a:r>
          </a:p>
        </p:txBody>
      </p:sp>
      <p:grpSp>
        <p:nvGrpSpPr>
          <p:cNvPr id="147" name="Retângulo 16"/>
          <p:cNvGrpSpPr/>
          <p:nvPr/>
        </p:nvGrpSpPr>
        <p:grpSpPr>
          <a:xfrm>
            <a:off x="630512" y="13531870"/>
            <a:ext cx="14536495" cy="1284442"/>
            <a:chOff x="0" y="-66223"/>
            <a:chExt cx="14536494" cy="1284441"/>
          </a:xfrm>
        </p:grpSpPr>
        <p:sp>
          <p:nvSpPr>
            <p:cNvPr id="145" name="Retângulo"/>
            <p:cNvSpPr/>
            <p:nvPr/>
          </p:nvSpPr>
          <p:spPr>
            <a:xfrm>
              <a:off x="0" y="-1"/>
              <a:ext cx="14536495" cy="1151995"/>
            </a:xfrm>
            <a:prstGeom prst="rect">
              <a:avLst/>
            </a:prstGeom>
            <a:solidFill>
              <a:srgbClr val="D9D9D9"/>
            </a:solidFill>
            <a:ln w="12700" cap="flat">
              <a:solidFill>
                <a:srgbClr val="D9D9D9"/>
              </a:solidFill>
              <a:prstDash val="solid"/>
              <a:round/>
            </a:ln>
            <a:effectLst/>
          </p:spPr>
          <p:txBody>
            <a:bodyPr wrap="square" lIns="69303" tIns="69303" rIns="69303" bIns="69303" numCol="1" anchor="ctr">
              <a:noAutofit/>
            </a:bodyPr>
            <a:lstStyle/>
            <a:p>
              <a:pPr algn="l" defTabSz="4286649">
                <a:defRPr b="0" sz="8200">
                  <a:solidFill>
                    <a:srgbClr val="FFFFFF"/>
                  </a:solidFill>
                  <a:latin typeface="Georgia"/>
                  <a:ea typeface="Georgia"/>
                  <a:cs typeface="Georgia"/>
                  <a:sym typeface="Georgia"/>
                </a:defRPr>
              </a:pPr>
            </a:p>
          </p:txBody>
        </p:sp>
        <p:sp>
          <p:nvSpPr>
            <p:cNvPr id="146" name="MÉTODO"/>
            <p:cNvSpPr txBox="1"/>
            <p:nvPr/>
          </p:nvSpPr>
          <p:spPr>
            <a:xfrm>
              <a:off x="0" y="-66224"/>
              <a:ext cx="14536495" cy="1284442"/>
            </a:xfrm>
            <a:prstGeom prst="rect">
              <a:avLst/>
            </a:prstGeom>
            <a:noFill/>
            <a:ln w="25400" cap="flat">
              <a:noFill/>
              <a:miter lim="400000"/>
            </a:ln>
            <a:effectLst/>
            <a:extLst>
              <a:ext uri="{C572A759-6A51-4108-AA02-DFA0A04FC94B}">
                <ma14:wrappingTextBoxFlag xmlns:ma14="http://schemas.microsoft.com/office/mac/drawingml/2011/main" val="1"/>
              </a:ext>
            </a:extLst>
          </p:spPr>
          <p:txBody>
            <a:bodyPr wrap="square" lIns="69303" tIns="69303" rIns="69303" bIns="69303" numCol="1" anchor="ctr">
              <a:noAutofit/>
            </a:bodyPr>
            <a:lstStyle>
              <a:lvl1pPr algn="l" defTabSz="4286649">
                <a:defRPr sz="4400">
                  <a:latin typeface="Arial"/>
                  <a:ea typeface="Arial"/>
                  <a:cs typeface="Arial"/>
                  <a:sym typeface="Arial"/>
                </a:defRPr>
              </a:lvl1pPr>
            </a:lstStyle>
            <a:p>
              <a:pPr/>
              <a:r>
                <a:t>MÉTODO</a:t>
              </a:r>
            </a:p>
          </p:txBody>
        </p:sp>
      </p:grpSp>
      <p:sp>
        <p:nvSpPr>
          <p:cNvPr id="148" name="Relato de caso atendido no Pronto Socorro do Centro de Referência em Oftalmologia da UFG."/>
          <p:cNvSpPr txBox="1"/>
          <p:nvPr/>
        </p:nvSpPr>
        <p:spPr>
          <a:xfrm>
            <a:off x="584720" y="15422683"/>
            <a:ext cx="14628080" cy="1504827"/>
          </a:xfrm>
          <a:prstGeom prst="rect">
            <a:avLst/>
          </a:prstGeom>
          <a:ln w="25400">
            <a:miter lim="400000"/>
          </a:ln>
          <a:extLst>
            <a:ext uri="{C572A759-6A51-4108-AA02-DFA0A04FC94B}">
              <ma14:wrappingTextBoxFlag xmlns:ma14="http://schemas.microsoft.com/office/mac/drawingml/2011/main" val="1"/>
            </a:ext>
          </a:extLst>
        </p:spPr>
        <p:txBody>
          <a:bodyPr lIns="126553" tIns="126553" rIns="126553" bIns="126553" anchor="ctr">
            <a:spAutoFit/>
          </a:bodyPr>
          <a:lstStyle>
            <a:lvl1pPr algn="just">
              <a:defRPr b="0" sz="4400">
                <a:latin typeface="Arial"/>
                <a:ea typeface="Arial"/>
                <a:cs typeface="Arial"/>
                <a:sym typeface="Arial"/>
              </a:defRPr>
            </a:lvl1pPr>
          </a:lstStyle>
          <a:p>
            <a:pPr/>
            <a:r>
              <a:t>Relato de caso atendido no Pronto Socorro do Centro de Referência em Oftalmologia da UFG.</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5400" cap="flat">
          <a:noFill/>
          <a:miter lim="400000"/>
        </a:ln>
        <a:effectLst/>
        <a:sp3d/>
      </a:spPr>
      <a:bodyPr rot="0" spcFirstLastPara="1" vertOverflow="overflow" horzOverflow="overflow" vert="horz" wrap="square" lIns="126553" tIns="126553" rIns="126553" bIns="126553" numCol="1" spcCol="38100" rtlCol="0" anchor="ctr" upright="0">
        <a:spAutoFit/>
      </a:bodyPr>
      <a:lstStyle>
        <a:defPPr marL="0" marR="0" indent="0" algn="ctr" defTabSz="2587062" rtl="0" fontAlgn="auto" latinLnBrk="0" hangingPunct="0">
          <a:lnSpc>
            <a:spcPct val="100000"/>
          </a:lnSpc>
          <a:spcBef>
            <a:spcPts val="0"/>
          </a:spcBef>
          <a:spcAft>
            <a:spcPts val="0"/>
          </a:spcAft>
          <a:buClrTx/>
          <a:buSzTx/>
          <a:buFontTx/>
          <a:buNone/>
          <a:tabLst/>
          <a:defRPr b="0" baseline="0" cap="none" i="0" spc="0" strike="noStrike" sz="96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508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25400" cap="flat">
          <a:noFill/>
          <a:miter lim="400000"/>
        </a:ln>
        <a:effectLst/>
        <a:sp3d/>
      </a:spPr>
      <a:bodyPr rot="0" spcFirstLastPara="1" vertOverflow="overflow" horzOverflow="overflow" vert="horz" wrap="square" lIns="126553" tIns="126553" rIns="126553" bIns="126553" numCol="1" spcCol="38100" rtlCol="0" anchor="ctr" upright="0">
        <a:spAutoFit/>
      </a:bodyPr>
      <a:lstStyle>
        <a:defPPr marL="0" marR="0" indent="0" algn="ctr" defTabSz="2587062" rtl="0" fontAlgn="auto" latinLnBrk="0" hangingPunct="0">
          <a:lnSpc>
            <a:spcPct val="100000"/>
          </a:lnSpc>
          <a:spcBef>
            <a:spcPts val="0"/>
          </a:spcBef>
          <a:spcAft>
            <a:spcPts val="0"/>
          </a:spcAft>
          <a:buClrTx/>
          <a:buSzTx/>
          <a:buFontTx/>
          <a:buNone/>
          <a:tabLst/>
          <a:defRPr b="1" baseline="0" cap="none" i="0" spc="0" strike="noStrike" sz="106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5400" cap="flat">
          <a:noFill/>
          <a:miter lim="400000"/>
        </a:ln>
        <a:effectLst/>
        <a:sp3d/>
      </a:spPr>
      <a:bodyPr rot="0" spcFirstLastPara="1" vertOverflow="overflow" horzOverflow="overflow" vert="horz" wrap="square" lIns="126553" tIns="126553" rIns="126553" bIns="126553" numCol="1" spcCol="38100" rtlCol="0" anchor="ctr" upright="0">
        <a:spAutoFit/>
      </a:bodyPr>
      <a:lstStyle>
        <a:defPPr marL="0" marR="0" indent="0" algn="ctr" defTabSz="2587062" rtl="0" fontAlgn="auto" latinLnBrk="0" hangingPunct="0">
          <a:lnSpc>
            <a:spcPct val="100000"/>
          </a:lnSpc>
          <a:spcBef>
            <a:spcPts val="0"/>
          </a:spcBef>
          <a:spcAft>
            <a:spcPts val="0"/>
          </a:spcAft>
          <a:buClrTx/>
          <a:buSzTx/>
          <a:buFontTx/>
          <a:buNone/>
          <a:tabLst/>
          <a:defRPr b="0" baseline="0" cap="none" i="0" spc="0" strike="noStrike" sz="96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508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25400" cap="flat">
          <a:noFill/>
          <a:miter lim="400000"/>
        </a:ln>
        <a:effectLst/>
        <a:sp3d/>
      </a:spPr>
      <a:bodyPr rot="0" spcFirstLastPara="1" vertOverflow="overflow" horzOverflow="overflow" vert="horz" wrap="square" lIns="126553" tIns="126553" rIns="126553" bIns="126553" numCol="1" spcCol="38100" rtlCol="0" anchor="ctr" upright="0">
        <a:spAutoFit/>
      </a:bodyPr>
      <a:lstStyle>
        <a:defPPr marL="0" marR="0" indent="0" algn="ctr" defTabSz="2587062" rtl="0" fontAlgn="auto" latinLnBrk="0" hangingPunct="0">
          <a:lnSpc>
            <a:spcPct val="100000"/>
          </a:lnSpc>
          <a:spcBef>
            <a:spcPts val="0"/>
          </a:spcBef>
          <a:spcAft>
            <a:spcPts val="0"/>
          </a:spcAft>
          <a:buClrTx/>
          <a:buSzTx/>
          <a:buFontTx/>
          <a:buNone/>
          <a:tabLst/>
          <a:defRPr b="1" baseline="0" cap="none" i="0" spc="0" strike="noStrike" sz="106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