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</p:sldIdLst>
  <p:sldSz cx="32397700" cy="431927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5870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0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0" algn="ctr" defTabSz="25870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0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0" algn="ctr" defTabSz="25870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0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0" algn="ctr" defTabSz="25870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0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0" algn="ctr" defTabSz="25870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0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0" algn="ctr" defTabSz="25870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0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0" algn="ctr" defTabSz="25870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0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0" algn="ctr" defTabSz="25870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0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0" algn="ctr" defTabSz="25870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0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FFF"/>
          </a:solidFill>
        </a:fill>
      </a:tcStyle>
    </a:wholeTbl>
    <a:band2H>
      <a:tcTxStyle b="def" i="def"/>
      <a:tcStyle>
        <a:tcBdr/>
        <a:fill>
          <a:solidFill>
            <a:srgbClr val="E6F0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F0CC"/>
          </a:solidFill>
        </a:fill>
      </a:tcStyle>
    </a:wholeTbl>
    <a:band2H>
      <a:tcTxStyle b="def" i="def"/>
      <a:tcStyle>
        <a:tcBdr/>
        <a:fill>
          <a:solidFill>
            <a:srgbClr val="EAF8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9D1E1"/>
          </a:solidFill>
        </a:fill>
      </a:tcStyle>
    </a:wholeTbl>
    <a:band2H>
      <a:tcTxStyle b="def" i="def"/>
      <a:tcStyle>
        <a:tcBdr/>
        <a:fill>
          <a:solidFill>
            <a:srgbClr val="FCE9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ítulo e Sub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 do Títul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Texto do Título</a:t>
            </a:r>
          </a:p>
        </p:txBody>
      </p:sp>
      <p:sp>
        <p:nvSpPr>
          <p:cNvPr id="12" name="Nível de Corpo Um…"/>
          <p:cNvSpPr txBox="1"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13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it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Nível de Corpo Um…"/>
          <p:cNvSpPr txBox="1"/>
          <p:nvPr>
            <p:ph type="body" sz="quarter" idx="1"/>
          </p:nvPr>
        </p:nvSpPr>
        <p:spPr>
          <a:xfrm>
            <a:off x="3163834" y="25298040"/>
            <a:ext cx="26070035" cy="1828317"/>
          </a:xfrm>
          <a:prstGeom prst="rect">
            <a:avLst/>
          </a:prstGeom>
        </p:spPr>
        <p:txBody>
          <a:bodyPr/>
          <a:lstStyle>
            <a:lvl1pPr>
              <a:defRPr i="1" sz="10600"/>
            </a:lvl1pPr>
            <a:lvl2pPr>
              <a:defRPr i="1" sz="10600"/>
            </a:lvl2pPr>
            <a:lvl3pPr>
              <a:defRPr i="1" sz="10600"/>
            </a:lvl3pPr>
            <a:lvl4pPr>
              <a:defRPr i="1" sz="10600"/>
            </a:lvl4pPr>
            <a:lvl5pPr>
              <a:defRPr i="1" sz="10600"/>
            </a:lvl5pPr>
          </a:lstStyle>
          <a:p>
            <a:pPr/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94" name="“Digite uma citação aqui.”"/>
          <p:cNvSpPr txBox="1"/>
          <p:nvPr>
            <p:ph type="body" sz="quarter" idx="13"/>
          </p:nvPr>
        </p:nvSpPr>
        <p:spPr>
          <a:xfrm>
            <a:off x="3163837" y="19576054"/>
            <a:ext cx="26070028" cy="2521953"/>
          </a:xfrm>
          <a:prstGeom prst="rect">
            <a:avLst/>
          </a:prstGeom>
        </p:spPr>
        <p:txBody>
          <a:bodyPr anchor="ctr"/>
          <a:lstStyle/>
          <a:p>
            <a:pPr defTabSz="2457708">
              <a:defRPr sz="15389"/>
            </a:pPr>
          </a:p>
        </p:txBody>
      </p:sp>
      <p:sp>
        <p:nvSpPr>
          <p:cNvPr id="95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m"/>
          <p:cNvSpPr/>
          <p:nvPr>
            <p:ph type="pic" idx="13"/>
          </p:nvPr>
        </p:nvSpPr>
        <p:spPr>
          <a:xfrm>
            <a:off x="0" y="9447210"/>
            <a:ext cx="32397700" cy="2429828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03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m"/>
          <p:cNvSpPr/>
          <p:nvPr>
            <p:ph type="pic" sz="half" idx="13"/>
          </p:nvPr>
        </p:nvSpPr>
        <p:spPr>
          <a:xfrm>
            <a:off x="4049712" y="11124045"/>
            <a:ext cx="24298277" cy="1471185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1" name="Texto do Título"/>
          <p:cNvSpPr txBox="1"/>
          <p:nvPr>
            <p:ph type="title"/>
          </p:nvPr>
        </p:nvSpPr>
        <p:spPr>
          <a:xfrm>
            <a:off x="3163834" y="26183914"/>
            <a:ext cx="26070035" cy="3543505"/>
          </a:xfrm>
          <a:prstGeom prst="rect">
            <a:avLst/>
          </a:prstGeom>
        </p:spPr>
        <p:txBody>
          <a:bodyPr/>
          <a:lstStyle/>
          <a:p>
            <a:pPr/>
            <a:r>
              <a:t>Texto do Título</a:t>
            </a:r>
          </a:p>
        </p:txBody>
      </p:sp>
      <p:sp>
        <p:nvSpPr>
          <p:cNvPr id="22" name="Nível de Corpo Um…"/>
          <p:cNvSpPr txBox="1"/>
          <p:nvPr>
            <p:ph type="body" sz="quarter" idx="1"/>
          </p:nvPr>
        </p:nvSpPr>
        <p:spPr>
          <a:xfrm>
            <a:off x="3163834" y="29759051"/>
            <a:ext cx="26070035" cy="2815820"/>
          </a:xfrm>
          <a:prstGeom prst="rect">
            <a:avLst/>
          </a:prstGeom>
        </p:spPr>
        <p:txBody>
          <a:bodyPr/>
          <a:lstStyle/>
          <a:p>
            <a:pPr/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23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ítulo - Ce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o do Título"/>
          <p:cNvSpPr txBox="1"/>
          <p:nvPr>
            <p:ph type="title"/>
          </p:nvPr>
        </p:nvSpPr>
        <p:spPr>
          <a:xfrm>
            <a:off x="3163834" y="17483360"/>
            <a:ext cx="26070035" cy="8225983"/>
          </a:xfrm>
          <a:prstGeom prst="rect">
            <a:avLst/>
          </a:prstGeom>
        </p:spPr>
        <p:txBody>
          <a:bodyPr anchor="ctr"/>
          <a:lstStyle/>
          <a:p>
            <a:pPr/>
            <a:r>
              <a:t>Texto do Título</a:t>
            </a:r>
          </a:p>
        </p:txBody>
      </p:sp>
      <p:sp>
        <p:nvSpPr>
          <p:cNvPr id="31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m"/>
          <p:cNvSpPr/>
          <p:nvPr>
            <p:ph type="pic" sz="quarter" idx="13"/>
          </p:nvPr>
        </p:nvSpPr>
        <p:spPr>
          <a:xfrm>
            <a:off x="16736702" y="11029129"/>
            <a:ext cx="13288123" cy="2047003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9" name="Texto do Título"/>
          <p:cNvSpPr txBox="1"/>
          <p:nvPr>
            <p:ph type="title"/>
          </p:nvPr>
        </p:nvSpPr>
        <p:spPr>
          <a:xfrm>
            <a:off x="2372878" y="11029129"/>
            <a:ext cx="13288121" cy="9934455"/>
          </a:xfrm>
          <a:prstGeom prst="rect">
            <a:avLst/>
          </a:prstGeom>
        </p:spPr>
        <p:txBody>
          <a:bodyPr/>
          <a:lstStyle>
            <a:lvl1pPr>
              <a:defRPr sz="26400"/>
            </a:lvl1pPr>
          </a:lstStyle>
          <a:p>
            <a:pPr/>
            <a:r>
              <a:t>Texto do Título</a:t>
            </a:r>
          </a:p>
        </p:txBody>
      </p:sp>
      <p:sp>
        <p:nvSpPr>
          <p:cNvPr id="40" name="Nível de Corpo Um…"/>
          <p:cNvSpPr txBox="1"/>
          <p:nvPr>
            <p:ph type="body" sz="quarter" idx="1"/>
          </p:nvPr>
        </p:nvSpPr>
        <p:spPr>
          <a:xfrm>
            <a:off x="2372878" y="21216689"/>
            <a:ext cx="13288121" cy="10250839"/>
          </a:xfrm>
          <a:prstGeom prst="rect">
            <a:avLst/>
          </a:prstGeom>
        </p:spPr>
        <p:txBody>
          <a:bodyPr/>
          <a:lstStyle/>
          <a:p>
            <a:pPr/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41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ítulo - Superi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o do Título"/>
          <p:cNvSpPr txBox="1"/>
          <p:nvPr>
            <p:ph type="title"/>
          </p:nvPr>
        </p:nvSpPr>
        <p:spPr>
          <a:xfrm>
            <a:off x="2372878" y="10079980"/>
            <a:ext cx="27651944" cy="5378528"/>
          </a:xfrm>
          <a:prstGeom prst="rect">
            <a:avLst/>
          </a:prstGeom>
        </p:spPr>
        <p:txBody>
          <a:bodyPr anchor="ctr"/>
          <a:lstStyle/>
          <a:p>
            <a:pPr/>
            <a:r>
              <a:t>Texto do Título</a:t>
            </a:r>
          </a:p>
        </p:txBody>
      </p:sp>
      <p:sp>
        <p:nvSpPr>
          <p:cNvPr id="49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ítulo e Marcado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o do Título"/>
          <p:cNvSpPr txBox="1"/>
          <p:nvPr>
            <p:ph type="title"/>
          </p:nvPr>
        </p:nvSpPr>
        <p:spPr>
          <a:xfrm>
            <a:off x="2372878" y="10079980"/>
            <a:ext cx="27651944" cy="5378528"/>
          </a:xfrm>
          <a:prstGeom prst="rect">
            <a:avLst/>
          </a:prstGeom>
        </p:spPr>
        <p:txBody>
          <a:bodyPr anchor="ctr"/>
          <a:lstStyle/>
          <a:p>
            <a:pPr/>
            <a:r>
              <a:t>Texto do Título</a:t>
            </a:r>
          </a:p>
        </p:txBody>
      </p:sp>
      <p:sp>
        <p:nvSpPr>
          <p:cNvPr id="57" name="Nível de Corpo Um…"/>
          <p:cNvSpPr txBox="1"/>
          <p:nvPr>
            <p:ph type="body" sz="half" idx="1"/>
          </p:nvPr>
        </p:nvSpPr>
        <p:spPr>
          <a:xfrm>
            <a:off x="2372878" y="15901440"/>
            <a:ext cx="27651944" cy="15661001"/>
          </a:xfrm>
          <a:prstGeom prst="rect">
            <a:avLst/>
          </a:prstGeom>
        </p:spPr>
        <p:txBody>
          <a:bodyPr anchor="ctr"/>
          <a:lstStyle>
            <a:lvl1pPr marL="1944684" indent="-1944684" algn="l">
              <a:spcBef>
                <a:spcPts val="18500"/>
              </a:spcBef>
              <a:buSzPct val="145000"/>
              <a:buChar char="•"/>
              <a:defRPr sz="14000"/>
            </a:lvl1pPr>
            <a:lvl2pPr marL="2389184" indent="-1944684" algn="l">
              <a:spcBef>
                <a:spcPts val="18500"/>
              </a:spcBef>
              <a:buSzPct val="145000"/>
              <a:buChar char="•"/>
              <a:defRPr sz="14000"/>
            </a:lvl2pPr>
            <a:lvl3pPr marL="2833684" indent="-1944684" algn="l">
              <a:spcBef>
                <a:spcPts val="18500"/>
              </a:spcBef>
              <a:buSzPct val="145000"/>
              <a:buChar char="•"/>
              <a:defRPr sz="14000"/>
            </a:lvl3pPr>
            <a:lvl4pPr marL="3278187" indent="-1944684" algn="l">
              <a:spcBef>
                <a:spcPts val="18500"/>
              </a:spcBef>
              <a:buSzPct val="145000"/>
              <a:buChar char="•"/>
              <a:defRPr sz="14000"/>
            </a:lvl4pPr>
            <a:lvl5pPr marL="3722687" indent="-1944684" algn="l">
              <a:spcBef>
                <a:spcPts val="18500"/>
              </a:spcBef>
              <a:buSzPct val="145000"/>
              <a:buChar char="•"/>
              <a:defRPr sz="14000"/>
            </a:lvl5pPr>
          </a:lstStyle>
          <a:p>
            <a:pPr/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58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ítulo, Marcadores e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m"/>
          <p:cNvSpPr/>
          <p:nvPr>
            <p:ph type="pic" sz="quarter" idx="13"/>
          </p:nvPr>
        </p:nvSpPr>
        <p:spPr>
          <a:xfrm>
            <a:off x="16736702" y="15901440"/>
            <a:ext cx="13288123" cy="156610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6" name="Texto do Título"/>
          <p:cNvSpPr txBox="1"/>
          <p:nvPr>
            <p:ph type="title"/>
          </p:nvPr>
        </p:nvSpPr>
        <p:spPr>
          <a:xfrm>
            <a:off x="2372878" y="10079980"/>
            <a:ext cx="27651944" cy="5378528"/>
          </a:xfrm>
          <a:prstGeom prst="rect">
            <a:avLst/>
          </a:prstGeom>
        </p:spPr>
        <p:txBody>
          <a:bodyPr anchor="ctr"/>
          <a:lstStyle/>
          <a:p>
            <a:pPr/>
            <a:r>
              <a:t>Texto do Título</a:t>
            </a:r>
          </a:p>
        </p:txBody>
      </p:sp>
      <p:sp>
        <p:nvSpPr>
          <p:cNvPr id="67" name="Nível de Corpo Um…"/>
          <p:cNvSpPr txBox="1"/>
          <p:nvPr>
            <p:ph type="body" sz="quarter" idx="1"/>
          </p:nvPr>
        </p:nvSpPr>
        <p:spPr>
          <a:xfrm>
            <a:off x="2372878" y="15901440"/>
            <a:ext cx="13288121" cy="15661001"/>
          </a:xfrm>
          <a:prstGeom prst="rect">
            <a:avLst/>
          </a:prstGeom>
        </p:spPr>
        <p:txBody>
          <a:bodyPr anchor="ctr"/>
          <a:lstStyle>
            <a:lvl1pPr marL="1494064" indent="-1494064" algn="l">
              <a:spcBef>
                <a:spcPts val="14100"/>
              </a:spcBef>
              <a:buSzPct val="145000"/>
              <a:buChar char="•"/>
              <a:defRPr sz="12200"/>
            </a:lvl1pPr>
            <a:lvl2pPr marL="1836964" indent="-1494064" algn="l">
              <a:spcBef>
                <a:spcPts val="14100"/>
              </a:spcBef>
              <a:buSzPct val="145000"/>
              <a:buChar char="•"/>
              <a:defRPr sz="12200"/>
            </a:lvl2pPr>
            <a:lvl3pPr marL="2179864" indent="-1494064" algn="l">
              <a:spcBef>
                <a:spcPts val="14100"/>
              </a:spcBef>
              <a:buSzPct val="145000"/>
              <a:buChar char="•"/>
              <a:defRPr sz="12200"/>
            </a:lvl3pPr>
            <a:lvl4pPr marL="2522764" indent="-1494064" algn="l">
              <a:spcBef>
                <a:spcPts val="14100"/>
              </a:spcBef>
              <a:buSzPct val="145000"/>
              <a:buChar char="•"/>
              <a:defRPr sz="12200"/>
            </a:lvl4pPr>
            <a:lvl5pPr marL="2865664" indent="-1494064" algn="l">
              <a:spcBef>
                <a:spcPts val="14100"/>
              </a:spcBef>
              <a:buSzPct val="145000"/>
              <a:buChar char="•"/>
              <a:defRPr sz="12200"/>
            </a:lvl5pPr>
          </a:lstStyle>
          <a:p>
            <a:pPr/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68" name="Número do Slide"/>
          <p:cNvSpPr txBox="1"/>
          <p:nvPr>
            <p:ph type="sldNum" sz="quarter" idx="2"/>
          </p:nvPr>
        </p:nvSpPr>
        <p:spPr>
          <a:xfrm>
            <a:off x="15563227" y="32606505"/>
            <a:ext cx="1254373" cy="1319905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Marcado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Nível de Corpo Um…"/>
          <p:cNvSpPr txBox="1"/>
          <p:nvPr>
            <p:ph type="body" sz="half" idx="1"/>
          </p:nvPr>
        </p:nvSpPr>
        <p:spPr>
          <a:xfrm>
            <a:off x="2372878" y="12611048"/>
            <a:ext cx="27651944" cy="17970604"/>
          </a:xfrm>
          <a:prstGeom prst="rect">
            <a:avLst/>
          </a:prstGeom>
        </p:spPr>
        <p:txBody>
          <a:bodyPr anchor="ctr"/>
          <a:lstStyle>
            <a:lvl1pPr marL="1944684" indent="-1944684" algn="l">
              <a:spcBef>
                <a:spcPts val="18500"/>
              </a:spcBef>
              <a:buSzPct val="145000"/>
              <a:buChar char="•"/>
              <a:defRPr sz="14000"/>
            </a:lvl1pPr>
            <a:lvl2pPr marL="2389184" indent="-1944684" algn="l">
              <a:spcBef>
                <a:spcPts val="18500"/>
              </a:spcBef>
              <a:buSzPct val="145000"/>
              <a:buChar char="•"/>
              <a:defRPr sz="14000"/>
            </a:lvl2pPr>
            <a:lvl3pPr marL="2833684" indent="-1944684" algn="l">
              <a:spcBef>
                <a:spcPts val="18500"/>
              </a:spcBef>
              <a:buSzPct val="145000"/>
              <a:buChar char="•"/>
              <a:defRPr sz="14000"/>
            </a:lvl3pPr>
            <a:lvl4pPr marL="3278187" indent="-1944684" algn="l">
              <a:spcBef>
                <a:spcPts val="18500"/>
              </a:spcBef>
              <a:buSzPct val="145000"/>
              <a:buChar char="•"/>
              <a:defRPr sz="14000"/>
            </a:lvl4pPr>
            <a:lvl5pPr marL="3722687" indent="-1944684" algn="l">
              <a:spcBef>
                <a:spcPts val="18500"/>
              </a:spcBef>
              <a:buSzPct val="145000"/>
              <a:buChar char="•"/>
              <a:defRPr sz="14000"/>
            </a:lvl5pPr>
          </a:lstStyle>
          <a:p>
            <a:pPr/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76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rês F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m"/>
          <p:cNvSpPr/>
          <p:nvPr>
            <p:ph type="pic" sz="quarter" idx="13"/>
          </p:nvPr>
        </p:nvSpPr>
        <p:spPr>
          <a:xfrm>
            <a:off x="16736702" y="22134202"/>
            <a:ext cx="13288123" cy="939660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4" name="Imagem"/>
          <p:cNvSpPr/>
          <p:nvPr>
            <p:ph type="pic" sz="quarter" idx="14"/>
          </p:nvPr>
        </p:nvSpPr>
        <p:spPr>
          <a:xfrm>
            <a:off x="16736702" y="11661899"/>
            <a:ext cx="13288123" cy="93966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5" name="Imagem"/>
          <p:cNvSpPr/>
          <p:nvPr>
            <p:ph type="pic" sz="quarter" idx="15"/>
          </p:nvPr>
        </p:nvSpPr>
        <p:spPr>
          <a:xfrm>
            <a:off x="2372878" y="11661899"/>
            <a:ext cx="13288121" cy="1986890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6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 do Título"/>
          <p:cNvSpPr txBox="1"/>
          <p:nvPr>
            <p:ph type="title"/>
          </p:nvPr>
        </p:nvSpPr>
        <p:spPr>
          <a:xfrm>
            <a:off x="3163834" y="13528563"/>
            <a:ext cx="26070035" cy="82259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26552" tIns="126552" rIns="126552" bIns="126552" anchor="b">
            <a:normAutofit fontScale="100000" lnSpcReduction="0"/>
          </a:bodyPr>
          <a:lstStyle/>
          <a:p>
            <a:pPr/>
            <a:r>
              <a:t>Texto do Título</a:t>
            </a:r>
          </a:p>
        </p:txBody>
      </p:sp>
      <p:sp>
        <p:nvSpPr>
          <p:cNvPr id="3" name="Nível de Corpo Um…"/>
          <p:cNvSpPr txBox="1"/>
          <p:nvPr>
            <p:ph type="body" idx="1"/>
          </p:nvPr>
        </p:nvSpPr>
        <p:spPr>
          <a:xfrm>
            <a:off x="3163834" y="22007647"/>
            <a:ext cx="26070035" cy="28158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26552" tIns="126552" rIns="126552" bIns="126552">
            <a:normAutofit fontScale="100000" lnSpcReduction="0"/>
          </a:bodyPr>
          <a:lstStyle/>
          <a:p>
            <a:pPr/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4" name="Número do Slide"/>
          <p:cNvSpPr txBox="1"/>
          <p:nvPr>
            <p:ph type="sldNum" sz="quarter" idx="2"/>
          </p:nvPr>
        </p:nvSpPr>
        <p:spPr>
          <a:xfrm>
            <a:off x="15563227" y="32606505"/>
            <a:ext cx="1254373" cy="1306818"/>
          </a:xfrm>
          <a:prstGeom prst="rect">
            <a:avLst/>
          </a:prstGeom>
          <a:ln w="12700">
            <a:miter lim="400000"/>
          </a:ln>
        </p:spPr>
        <p:txBody>
          <a:bodyPr wrap="none" lIns="126552" tIns="126552" rIns="126552" bIns="126552">
            <a:spAutoFit/>
          </a:bodyPr>
          <a:lstStyle>
            <a:lvl1pPr>
              <a:defRPr sz="7000"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5400" u="none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1pPr>
      <a:lvl2pPr marL="0" marR="0" indent="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5400" u="none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2pPr>
      <a:lvl3pPr marL="0" marR="0" indent="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5400" u="none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3pPr>
      <a:lvl4pPr marL="0" marR="0" indent="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5400" u="none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4pPr>
      <a:lvl5pPr marL="0" marR="0" indent="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5400" u="none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5pPr>
      <a:lvl6pPr marL="0" marR="0" indent="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5400" u="none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6pPr>
      <a:lvl7pPr marL="0" marR="0" indent="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5400" u="none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7pPr>
      <a:lvl8pPr marL="0" marR="0" indent="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5400" u="none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8pPr>
      <a:lvl9pPr marL="0" marR="0" indent="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5400" u="none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9pPr>
    </p:titleStyle>
    <p:bodyStyle>
      <a:lvl1pPr marL="0" marR="0" indent="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1pPr>
      <a:lvl2pPr marL="0" marR="0" indent="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2pPr>
      <a:lvl3pPr marL="0" marR="0" indent="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3pPr>
      <a:lvl4pPr marL="0" marR="0" indent="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4pPr>
      <a:lvl5pPr marL="0" marR="0" indent="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5pPr>
      <a:lvl6pPr marL="0" marR="0" indent="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6pPr>
      <a:lvl7pPr marL="0" marR="0" indent="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7pPr>
      <a:lvl8pPr marL="0" marR="0" indent="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8pPr>
      <a:lvl9pPr marL="0" marR="0" indent="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Relationship Id="rId3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MARINA SOUZA ROCHA…"/>
          <p:cNvSpPr txBox="1"/>
          <p:nvPr>
            <p:ph type="title"/>
          </p:nvPr>
        </p:nvSpPr>
        <p:spPr>
          <a:xfrm>
            <a:off x="2372878" y="2173237"/>
            <a:ext cx="27651944" cy="13590071"/>
          </a:xfrm>
          <a:prstGeom prst="rect">
            <a:avLst/>
          </a:prstGeom>
        </p:spPr>
        <p:txBody>
          <a:bodyPr/>
          <a:lstStyle/>
          <a:p>
            <a:pPr defTabSz="1241789">
              <a:defRPr sz="16992"/>
            </a:pPr>
            <a:r>
              <a:t>MARINA SOUZA ROCHA</a:t>
            </a:r>
          </a:p>
          <a:p>
            <a:pPr defTabSz="1241789">
              <a:defRPr sz="16992"/>
            </a:pPr>
          </a:p>
          <a:p>
            <a:pPr defTabSz="1241789">
              <a:defRPr sz="16992"/>
            </a:pPr>
            <a:r>
              <a:t>Centro de Referência em Oftalmologia (CEROF/UFG)</a:t>
            </a:r>
          </a:p>
        </p:txBody>
      </p:sp>
      <p:sp>
        <p:nvSpPr>
          <p:cNvPr id="120" name="Paciente do sexo feminino, 17 anos, em admissão hospitalar com a equipe da Nefrologia, com diagnóstico de síndrome hemolítico urêmica atípica. Foi solicitada avaliação da Oftalmologia devido a baixa visual súbita. A paciente estava apresentando crises convulsivas e picos graves de pressão arterial. Sorologias negativas para HIV, Sífilis, Toxoplasmose e Herpes. Os achados fundoscópicos foram compatíveis com Retinopatia Hipertensiva aguda, incluindo papiledema e descolamento seroso de retina bilateralmente."/>
          <p:cNvSpPr txBox="1"/>
          <p:nvPr>
            <p:ph type="body" idx="1"/>
          </p:nvPr>
        </p:nvSpPr>
        <p:spPr>
          <a:xfrm>
            <a:off x="2372878" y="15901440"/>
            <a:ext cx="27651944" cy="24934383"/>
          </a:xfrm>
          <a:prstGeom prst="rect">
            <a:avLst/>
          </a:prstGeom>
        </p:spPr>
        <p:txBody>
          <a:bodyPr/>
          <a:lstStyle>
            <a:lvl1pPr marL="1575194" indent="-1575194" algn="just" defTabSz="2095520">
              <a:spcBef>
                <a:spcPts val="14900"/>
              </a:spcBef>
              <a:defRPr sz="11340"/>
            </a:lvl1pPr>
          </a:lstStyle>
          <a:p>
            <a:pPr/>
            <a:r>
              <a:t>Paciente do sexo feminino, 17 anos, em admissão hospitalar com a equipe da Nefrologia, com diagnóstico de síndrome hemolítico urêmica atípica. Foi solicitada avaliação da Oftalmologia devido a baixa visual súbita. A paciente estava apresentando crises convulsivas e picos graves de pressão arterial. Sorologias negativas para HIV, Sífilis, Toxoplasmose e Herpes. Os achados fundoscópicos foram compatíveis com Retinopatia Hipertensiva aguda, incluindo papiledema e descolamento seroso de retina bilateralmente.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UNADJUSTEDNONRAW_thumb_43c0.jpg" descr="UNADJUSTEDNONRAW_thumb_43c0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37217" y="10920510"/>
            <a:ext cx="31924446" cy="21351680"/>
          </a:xfrm>
          <a:prstGeom prst="rect">
            <a:avLst/>
          </a:prstGeom>
          <a:ln w="12700">
            <a:miter lim="400000"/>
          </a:ln>
        </p:spPr>
      </p:pic>
      <p:pic>
        <p:nvPicPr>
          <p:cNvPr id="123" name="Imagem" descr="Imagem"/>
          <p:cNvPicPr>
            <a:picLocks noChangeAspect="1"/>
          </p:cNvPicPr>
          <p:nvPr/>
        </p:nvPicPr>
        <p:blipFill>
          <a:blip r:embed="rId3">
            <a:alphaModFix amt="43335"/>
            <a:extLst/>
          </a:blip>
          <a:stretch>
            <a:fillRect/>
          </a:stretch>
        </p:blipFill>
        <p:spPr>
          <a:xfrm>
            <a:off x="5908606" y="18780546"/>
            <a:ext cx="5343616" cy="397784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126552" tIns="126552" rIns="126552" bIns="126552" numCol="1" spcCol="38100" rtlCol="0" anchor="ctr" upright="0">
        <a:spAutoFit/>
      </a:bodyPr>
      <a:lstStyle>
        <a:defPPr marL="0" marR="0" indent="0" algn="ctr" defTabSz="25870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0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126552" tIns="126552" rIns="126552" bIns="126552" numCol="1" spcCol="38100" rtlCol="0" anchor="ctr" upright="0">
        <a:spAutoFit/>
      </a:bodyPr>
      <a:lstStyle>
        <a:defPPr marL="0" marR="0" indent="0" algn="ctr" defTabSz="25870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0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126552" tIns="126552" rIns="126552" bIns="126552" numCol="1" spcCol="38100" rtlCol="0" anchor="ctr" upright="0">
        <a:spAutoFit/>
      </a:bodyPr>
      <a:lstStyle>
        <a:defPPr marL="0" marR="0" indent="0" algn="ctr" defTabSz="25870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0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126552" tIns="126552" rIns="126552" bIns="126552" numCol="1" spcCol="38100" rtlCol="0" anchor="ctr" upright="0">
        <a:spAutoFit/>
      </a:bodyPr>
      <a:lstStyle>
        <a:defPPr marL="0" marR="0" indent="0" algn="ctr" defTabSz="25870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0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