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44" d="100"/>
          <a:sy n="44" d="100"/>
        </p:scale>
        <p:origin x="992" y="-5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4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4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6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42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81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35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42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88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88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39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4C73-E3E0-CA48-8FF7-1CE763175440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4ED8-8217-FE45-A640-6339FB391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7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2380FC-BDA6-3346-8A31-FE75AE84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" y="0"/>
            <a:ext cx="32394129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Macintosh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Fecarotta</dc:creator>
  <cp:lastModifiedBy>Marcos Fecarotta</cp:lastModifiedBy>
  <cp:revision>3</cp:revision>
  <dcterms:created xsi:type="dcterms:W3CDTF">2019-01-14T13:52:50Z</dcterms:created>
  <dcterms:modified xsi:type="dcterms:W3CDTF">2019-01-18T22:20:17Z</dcterms:modified>
</cp:coreProperties>
</file>