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399288" cy="43200638"/>
  <p:notesSz cx="6858000" cy="9144000"/>
  <p:defaultTextStyle>
    <a:defPPr>
      <a:defRPr lang="pt-BR"/>
    </a:defPPr>
    <a:lvl1pPr algn="l" defTabSz="4319921" rtl="0" fontAlgn="base">
      <a:spcBef>
        <a:spcPct val="0"/>
      </a:spcBef>
      <a:spcAft>
        <a:spcPct val="0"/>
      </a:spcAft>
      <a:defRPr sz="8595" kern="1200">
        <a:solidFill>
          <a:srgbClr val="000000"/>
        </a:solidFill>
        <a:latin typeface="Arial" charset="0"/>
        <a:ea typeface="+mn-ea"/>
        <a:cs typeface="Helvetica" pitchFamily="34" charset="0"/>
        <a:sym typeface="Georgia" pitchFamily="18" charset="0"/>
      </a:defRPr>
    </a:lvl1pPr>
    <a:lvl2pPr marL="1455130" algn="l" defTabSz="4319921" rtl="0" fontAlgn="base">
      <a:spcBef>
        <a:spcPct val="0"/>
      </a:spcBef>
      <a:spcAft>
        <a:spcPct val="0"/>
      </a:spcAft>
      <a:defRPr sz="8595" kern="1200">
        <a:solidFill>
          <a:srgbClr val="000000"/>
        </a:solidFill>
        <a:latin typeface="Arial" charset="0"/>
        <a:ea typeface="+mn-ea"/>
        <a:cs typeface="Helvetica" pitchFamily="34" charset="0"/>
        <a:sym typeface="Georgia" pitchFamily="18" charset="0"/>
      </a:defRPr>
    </a:lvl2pPr>
    <a:lvl3pPr marL="2910263" algn="l" defTabSz="4319921" rtl="0" fontAlgn="base">
      <a:spcBef>
        <a:spcPct val="0"/>
      </a:spcBef>
      <a:spcAft>
        <a:spcPct val="0"/>
      </a:spcAft>
      <a:defRPr sz="8595" kern="1200">
        <a:solidFill>
          <a:srgbClr val="000000"/>
        </a:solidFill>
        <a:latin typeface="Arial" charset="0"/>
        <a:ea typeface="+mn-ea"/>
        <a:cs typeface="Helvetica" pitchFamily="34" charset="0"/>
        <a:sym typeface="Georgia" pitchFamily="18" charset="0"/>
      </a:defRPr>
    </a:lvl3pPr>
    <a:lvl4pPr marL="4365393" algn="l" defTabSz="4319921" rtl="0" fontAlgn="base">
      <a:spcBef>
        <a:spcPct val="0"/>
      </a:spcBef>
      <a:spcAft>
        <a:spcPct val="0"/>
      </a:spcAft>
      <a:defRPr sz="8595" kern="1200">
        <a:solidFill>
          <a:srgbClr val="000000"/>
        </a:solidFill>
        <a:latin typeface="Arial" charset="0"/>
        <a:ea typeface="+mn-ea"/>
        <a:cs typeface="Helvetica" pitchFamily="34" charset="0"/>
        <a:sym typeface="Georgia" pitchFamily="18" charset="0"/>
      </a:defRPr>
    </a:lvl4pPr>
    <a:lvl5pPr marL="5820523" algn="l" defTabSz="4319921" rtl="0" fontAlgn="base">
      <a:spcBef>
        <a:spcPct val="0"/>
      </a:spcBef>
      <a:spcAft>
        <a:spcPct val="0"/>
      </a:spcAft>
      <a:defRPr sz="8595" kern="1200">
        <a:solidFill>
          <a:srgbClr val="000000"/>
        </a:solidFill>
        <a:latin typeface="Arial" charset="0"/>
        <a:ea typeface="+mn-ea"/>
        <a:cs typeface="Helvetica" pitchFamily="34" charset="0"/>
        <a:sym typeface="Georgia" pitchFamily="18" charset="0"/>
      </a:defRPr>
    </a:lvl5pPr>
    <a:lvl6pPr marL="7275652" algn="l" defTabSz="2910263" rtl="0" eaLnBrk="1" latinLnBrk="0" hangingPunct="1">
      <a:defRPr sz="8595" kern="1200">
        <a:solidFill>
          <a:srgbClr val="000000"/>
        </a:solidFill>
        <a:latin typeface="Arial" charset="0"/>
        <a:ea typeface="+mn-ea"/>
        <a:cs typeface="Helvetica" pitchFamily="34" charset="0"/>
        <a:sym typeface="Georgia" pitchFamily="18" charset="0"/>
      </a:defRPr>
    </a:lvl6pPr>
    <a:lvl7pPr marL="8730785" algn="l" defTabSz="2910263" rtl="0" eaLnBrk="1" latinLnBrk="0" hangingPunct="1">
      <a:defRPr sz="8595" kern="1200">
        <a:solidFill>
          <a:srgbClr val="000000"/>
        </a:solidFill>
        <a:latin typeface="Arial" charset="0"/>
        <a:ea typeface="+mn-ea"/>
        <a:cs typeface="Helvetica" pitchFamily="34" charset="0"/>
        <a:sym typeface="Georgia" pitchFamily="18" charset="0"/>
      </a:defRPr>
    </a:lvl7pPr>
    <a:lvl8pPr marL="10185915" algn="l" defTabSz="2910263" rtl="0" eaLnBrk="1" latinLnBrk="0" hangingPunct="1">
      <a:defRPr sz="8595" kern="1200">
        <a:solidFill>
          <a:srgbClr val="000000"/>
        </a:solidFill>
        <a:latin typeface="Arial" charset="0"/>
        <a:ea typeface="+mn-ea"/>
        <a:cs typeface="Helvetica" pitchFamily="34" charset="0"/>
        <a:sym typeface="Georgia" pitchFamily="18" charset="0"/>
      </a:defRPr>
    </a:lvl8pPr>
    <a:lvl9pPr marL="11641045" algn="l" defTabSz="2910263" rtl="0" eaLnBrk="1" latinLnBrk="0" hangingPunct="1">
      <a:defRPr sz="8595" kern="1200">
        <a:solidFill>
          <a:srgbClr val="000000"/>
        </a:solidFill>
        <a:latin typeface="Arial" charset="0"/>
        <a:ea typeface="+mn-ea"/>
        <a:cs typeface="Helvetica" pitchFamily="34" charset="0"/>
        <a:sym typeface="Georgia" pitchFamily="18" charset="0"/>
      </a:defRPr>
    </a:lvl9pPr>
  </p:defaultTextStyle>
  <p:extLst>
    <p:ext uri="{EFAFB233-063F-42B5-8137-9DF3F51BA10A}">
      <p15:sldGuideLst xmlns:p15="http://schemas.microsoft.com/office/powerpoint/2012/main">
        <p15:guide id="1" orient="horz" pos="13607" userDrawn="1">
          <p15:clr>
            <a:srgbClr val="A4A3A4"/>
          </p15:clr>
        </p15:guide>
        <p15:guide id="2" pos="1020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BE5"/>
          </a:solidFill>
        </a:fill>
      </a:tcStyle>
    </a:wholeTbl>
    <a:band2H>
      <a:tcTxStyle/>
      <a:tcStyle>
        <a:tcBdr/>
        <a:fill>
          <a:solidFill>
            <a:srgbClr val="E9EEF2"/>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EDADC"/>
          </a:solidFill>
        </a:fill>
      </a:tcStyle>
    </a:wholeTbl>
    <a:band2H>
      <a:tcTxStyle/>
      <a:tcStyle>
        <a:tcBdr/>
        <a:fill>
          <a:solidFill>
            <a:srgbClr val="E8EDEE"/>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FCFE0"/>
          </a:solidFill>
        </a:fill>
      </a:tcStyle>
    </a:wholeTbl>
    <a:band2H>
      <a:tcTxStyle/>
      <a:tcStyle>
        <a:tcBdr/>
        <a:fill>
          <a:solidFill>
            <a:srgbClr val="F0E8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BE5"/>
          </a:solidFill>
        </a:fill>
      </a:tcStyle>
    </a:wholeTbl>
    <a:band2H>
      <a:tcTxStyle/>
      <a:tcStyle>
        <a:tcBdr/>
        <a:fill>
          <a:solidFill>
            <a:srgbClr val="E9EEF2"/>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975" autoAdjust="0"/>
    <p:restoredTop sz="94660"/>
  </p:normalViewPr>
  <p:slideViewPr>
    <p:cSldViewPr>
      <p:cViewPr>
        <p:scale>
          <a:sx n="33" d="100"/>
          <a:sy n="33" d="100"/>
        </p:scale>
        <p:origin x="4020" y="-552"/>
      </p:cViewPr>
      <p:guideLst>
        <p:guide orient="horz" pos="13607"/>
        <p:guide pos="10205"/>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Shape 17"/>
          <p:cNvSpPr>
            <a:spLocks noGrp="1" noRot="1" noChangeAspect="1"/>
          </p:cNvSpPr>
          <p:nvPr>
            <p:ph type="sldImg"/>
          </p:nvPr>
        </p:nvSpPr>
        <p:spPr>
          <a:xfrm>
            <a:off x="2144713" y="685800"/>
            <a:ext cx="2568575" cy="3429000"/>
          </a:xfrm>
          <a:prstGeom prst="rect">
            <a:avLst/>
          </a:prstGeom>
        </p:spPr>
        <p:txBody>
          <a:bodyPr/>
          <a:lstStyle/>
          <a:p>
            <a:pPr lvl="0"/>
            <a:endParaRPr noProof="0">
              <a:sym typeface="Georgia"/>
            </a:endParaRPr>
          </a:p>
        </p:txBody>
      </p:sp>
      <p:sp>
        <p:nvSpPr>
          <p:cNvPr id="18" name="Shape 18"/>
          <p:cNvSpPr>
            <a:spLocks noGrp="1"/>
          </p:cNvSpPr>
          <p:nvPr>
            <p:ph type="body" sz="quarter" idx="1"/>
          </p:nvPr>
        </p:nvSpPr>
        <p:spPr>
          <a:xfrm>
            <a:off x="914400" y="4343400"/>
            <a:ext cx="5029200" cy="4114800"/>
          </a:xfrm>
          <a:prstGeom prst="rect">
            <a:avLst/>
          </a:prstGeom>
        </p:spPr>
        <p:txBody>
          <a:bodyPr/>
          <a:lstStyle/>
          <a:p>
            <a:pPr lvl="0"/>
            <a:endParaRPr noProof="0">
              <a:sym typeface="Georgia"/>
            </a:endParaRPr>
          </a:p>
        </p:txBody>
      </p:sp>
    </p:spTree>
  </p:cSld>
  <p:clrMap bg1="lt1" tx1="dk1" bg2="lt2" tx2="dk2" accent1="accent1" accent2="accent2" accent3="accent3" accent4="accent4" accent5="accent5" accent6="accent6" hlink="hlink" folHlink="folHlink"/>
  <p:notesStyle>
    <a:lvl1pPr algn="l" defTabSz="4319921" rtl="0" eaLnBrk="0" fontAlgn="base" hangingPunct="0">
      <a:spcBef>
        <a:spcPct val="30000"/>
      </a:spcBef>
      <a:spcAft>
        <a:spcPct val="0"/>
      </a:spcAft>
      <a:defRPr sz="3820">
        <a:solidFill>
          <a:schemeClr val="tx1"/>
        </a:solidFill>
        <a:latin typeface="+mj-lt"/>
        <a:ea typeface="+mj-ea"/>
        <a:cs typeface="+mj-cs"/>
        <a:sym typeface="Georgia" pitchFamily="18" charset="0"/>
      </a:defRPr>
    </a:lvl1pPr>
    <a:lvl2pPr marL="2364586" indent="-909456" algn="l" defTabSz="4319921" rtl="0" eaLnBrk="0" fontAlgn="base" hangingPunct="0">
      <a:spcBef>
        <a:spcPct val="30000"/>
      </a:spcBef>
      <a:spcAft>
        <a:spcPct val="0"/>
      </a:spcAft>
      <a:defRPr sz="3820">
        <a:solidFill>
          <a:schemeClr val="tx1"/>
        </a:solidFill>
        <a:latin typeface="+mj-lt"/>
        <a:ea typeface="+mj-ea"/>
        <a:cs typeface="+mj-cs"/>
        <a:sym typeface="Georgia" pitchFamily="18" charset="0"/>
      </a:defRPr>
    </a:lvl2pPr>
    <a:lvl3pPr marL="3637828" indent="-727565" algn="l" defTabSz="4319921" rtl="0" eaLnBrk="0" fontAlgn="base" hangingPunct="0">
      <a:spcBef>
        <a:spcPct val="30000"/>
      </a:spcBef>
      <a:spcAft>
        <a:spcPct val="0"/>
      </a:spcAft>
      <a:defRPr sz="3820">
        <a:solidFill>
          <a:schemeClr val="tx1"/>
        </a:solidFill>
        <a:latin typeface="+mj-lt"/>
        <a:ea typeface="+mj-ea"/>
        <a:cs typeface="+mj-cs"/>
        <a:sym typeface="Georgia" pitchFamily="18" charset="0"/>
      </a:defRPr>
    </a:lvl3pPr>
    <a:lvl4pPr marL="5092958" indent="-727565" algn="l" defTabSz="4319921" rtl="0" eaLnBrk="0" fontAlgn="base" hangingPunct="0">
      <a:spcBef>
        <a:spcPct val="30000"/>
      </a:spcBef>
      <a:spcAft>
        <a:spcPct val="0"/>
      </a:spcAft>
      <a:defRPr sz="3820">
        <a:solidFill>
          <a:schemeClr val="tx1"/>
        </a:solidFill>
        <a:latin typeface="+mj-lt"/>
        <a:ea typeface="+mj-ea"/>
        <a:cs typeface="+mj-cs"/>
        <a:sym typeface="Georgia" pitchFamily="18" charset="0"/>
      </a:defRPr>
    </a:lvl4pPr>
    <a:lvl5pPr marL="6548088" indent="-727565" algn="l" defTabSz="4319921" rtl="0" eaLnBrk="0" fontAlgn="base" hangingPunct="0">
      <a:spcBef>
        <a:spcPct val="30000"/>
      </a:spcBef>
      <a:spcAft>
        <a:spcPct val="0"/>
      </a:spcAft>
      <a:defRPr sz="3820">
        <a:solidFill>
          <a:schemeClr val="tx1"/>
        </a:solidFill>
        <a:latin typeface="+mj-lt"/>
        <a:ea typeface="+mj-ea"/>
        <a:cs typeface="+mj-cs"/>
        <a:sym typeface="Georgia" pitchFamily="18" charset="0"/>
      </a:defRPr>
    </a:lvl5pPr>
    <a:lvl6pPr indent="3637828" defTabSz="4320385" latinLnBrk="0">
      <a:defRPr sz="3820">
        <a:latin typeface="+mj-lt"/>
        <a:ea typeface="+mj-ea"/>
        <a:cs typeface="+mj-cs"/>
        <a:sym typeface="Georgia"/>
      </a:defRPr>
    </a:lvl6pPr>
    <a:lvl7pPr indent="4365393" defTabSz="4320385" latinLnBrk="0">
      <a:defRPr sz="3820">
        <a:latin typeface="+mj-lt"/>
        <a:ea typeface="+mj-ea"/>
        <a:cs typeface="+mj-cs"/>
        <a:sym typeface="Georgia"/>
      </a:defRPr>
    </a:lvl7pPr>
    <a:lvl8pPr indent="5092958" defTabSz="4320385" latinLnBrk="0">
      <a:defRPr sz="3820">
        <a:latin typeface="+mj-lt"/>
        <a:ea typeface="+mj-ea"/>
        <a:cs typeface="+mj-cs"/>
        <a:sym typeface="Georgia"/>
      </a:defRPr>
    </a:lvl8pPr>
    <a:lvl9pPr indent="5820523" defTabSz="4320385" latinLnBrk="0">
      <a:defRPr sz="3820">
        <a:latin typeface="+mj-lt"/>
        <a:ea typeface="+mj-ea"/>
        <a:cs typeface="+mj-cs"/>
        <a:sym typeface="Georgia"/>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Duas Partes de Conteúdo">
    <p:spTree>
      <p:nvGrpSpPr>
        <p:cNvPr id="1" name=""/>
        <p:cNvGrpSpPr/>
        <p:nvPr/>
      </p:nvGrpSpPr>
      <p:grpSpPr>
        <a:xfrm>
          <a:off x="0" y="0"/>
          <a:ext cx="0" cy="0"/>
          <a:chOff x="0" y="0"/>
          <a:chExt cx="0" cy="0"/>
        </a:xfrm>
      </p:grpSpPr>
      <p:sp>
        <p:nvSpPr>
          <p:cNvPr id="2" name="Número do Slide"/>
          <p:cNvSpPr txBox="1">
            <a:spLocks noGrp="1"/>
          </p:cNvSpPr>
          <p:nvPr>
            <p:ph type="sldNum" sz="quarter" idx="10"/>
          </p:nvPr>
        </p:nvSpPr>
        <p:spPr>
          <a:ln/>
        </p:spPr>
        <p:txBody>
          <a:bodyPr/>
          <a:lstStyle>
            <a:lvl1pPr>
              <a:defRPr/>
            </a:lvl1pPr>
          </a:lstStyle>
          <a:p>
            <a:pPr>
              <a:defRPr/>
            </a:pPr>
            <a:fld id="{AB282078-879F-408F-98F7-23751B1EB1A9}" type="slidenum">
              <a:rPr/>
              <a:pPr>
                <a:defRPr/>
              </a:pPr>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exto do Título"/>
          <p:cNvSpPr txBox="1">
            <a:spLocks noGrp="1"/>
          </p:cNvSpPr>
          <p:nvPr>
            <p:ph type="title"/>
          </p:nvPr>
        </p:nvSpPr>
        <p:spPr bwMode="auto">
          <a:xfrm>
            <a:off x="4851722" y="4848541"/>
            <a:ext cx="25923516" cy="10509347"/>
          </a:xfrm>
          <a:prstGeom prst="rect">
            <a:avLst/>
          </a:prstGeom>
          <a:noFill/>
          <a:ln w="12700">
            <a:noFill/>
            <a:miter lim="400000"/>
            <a:headEnd/>
            <a:tailEnd/>
          </a:ln>
        </p:spPr>
        <p:txBody>
          <a:bodyPr vert="horz" wrap="square" lIns="45718" tIns="45718" rIns="45718" bIns="45718" numCol="1" anchor="ctr" anchorCtr="0" compatLnSpc="1">
            <a:prstTxWarp prst="textNoShape">
              <a:avLst/>
            </a:prstTxWarp>
          </a:bodyPr>
          <a:lstStyle/>
          <a:p>
            <a:pPr lvl="0"/>
            <a:r>
              <a:rPr lang="pt-BR">
                <a:sym typeface="Trebuchet MS" pitchFamily="34" charset="0"/>
              </a:rPr>
              <a:t>Texto do Título</a:t>
            </a:r>
          </a:p>
        </p:txBody>
      </p:sp>
      <p:sp>
        <p:nvSpPr>
          <p:cNvPr id="1027" name="Nível de Corpo Um…"/>
          <p:cNvSpPr txBox="1">
            <a:spLocks noGrp="1"/>
          </p:cNvSpPr>
          <p:nvPr>
            <p:ph type="body" idx="1"/>
          </p:nvPr>
        </p:nvSpPr>
        <p:spPr bwMode="auto">
          <a:xfrm>
            <a:off x="18084162" y="15357894"/>
            <a:ext cx="12691081" cy="27842749"/>
          </a:xfrm>
          <a:prstGeom prst="rect">
            <a:avLst/>
          </a:prstGeom>
          <a:noFill/>
          <a:ln w="12700">
            <a:noFill/>
            <a:miter lim="400000"/>
            <a:headEnd/>
            <a:tailEnd/>
          </a:ln>
        </p:spPr>
        <p:txBody>
          <a:bodyPr vert="horz" wrap="square" lIns="45718" tIns="45718" rIns="45718" bIns="45718" numCol="1" anchor="t" anchorCtr="0" compatLnSpc="1">
            <a:prstTxWarp prst="textNoShape">
              <a:avLst/>
            </a:prstTxWarp>
          </a:bodyPr>
          <a:lstStyle/>
          <a:p>
            <a:pPr lvl="0"/>
            <a:r>
              <a:rPr lang="pt-BR">
                <a:sym typeface="Georgia" pitchFamily="18" charset="0"/>
              </a:rPr>
              <a:t>Nível de Corpo Um</a:t>
            </a:r>
          </a:p>
          <a:p>
            <a:pPr lvl="1"/>
            <a:r>
              <a:rPr lang="pt-BR">
                <a:sym typeface="Georgia" pitchFamily="18" charset="0"/>
              </a:rPr>
              <a:t>Nível de Corpo Dois</a:t>
            </a:r>
          </a:p>
          <a:p>
            <a:pPr lvl="2"/>
            <a:r>
              <a:rPr lang="pt-BR">
                <a:sym typeface="Georgia" pitchFamily="18" charset="0"/>
              </a:rPr>
              <a:t>Nível de Corpo Três</a:t>
            </a:r>
          </a:p>
          <a:p>
            <a:pPr lvl="3"/>
            <a:r>
              <a:rPr lang="pt-BR">
                <a:sym typeface="Georgia" pitchFamily="18" charset="0"/>
              </a:rPr>
              <a:t>Nível de Corpo Quatro</a:t>
            </a:r>
          </a:p>
          <a:p>
            <a:pPr lvl="4"/>
            <a:r>
              <a:rPr lang="pt-BR">
                <a:sym typeface="Georgia" pitchFamily="18" charset="0"/>
              </a:rPr>
              <a:t>Nível de Corpo Cinco</a:t>
            </a:r>
          </a:p>
        </p:txBody>
      </p:sp>
      <p:sp>
        <p:nvSpPr>
          <p:cNvPr id="4" name="Número do Slide"/>
          <p:cNvSpPr txBox="1">
            <a:spLocks noGrp="1"/>
          </p:cNvSpPr>
          <p:nvPr>
            <p:ph type="sldNum" sz="quarter" idx="2"/>
          </p:nvPr>
        </p:nvSpPr>
        <p:spPr>
          <a:xfrm>
            <a:off x="22194997" y="39704040"/>
            <a:ext cx="1026879" cy="675566"/>
          </a:xfrm>
          <a:prstGeom prst="rect">
            <a:avLst/>
          </a:prstGeom>
          <a:ln w="12700">
            <a:miter lim="400000"/>
          </a:ln>
        </p:spPr>
        <p:txBody>
          <a:bodyPr wrap="none" lIns="45718" tIns="45718" rIns="45718" bIns="45718" anchor="ctr">
            <a:spAutoFit/>
          </a:bodyPr>
          <a:lstStyle>
            <a:lvl1pPr algn="r" defTabSz="4287399" fontAlgn="auto" hangingPunct="0">
              <a:spcBef>
                <a:spcPts val="0"/>
              </a:spcBef>
              <a:spcAft>
                <a:spcPts val="0"/>
              </a:spcAft>
              <a:defRPr sz="3790" kern="0">
                <a:latin typeface="+mj-lt"/>
                <a:ea typeface="+mj-ea"/>
                <a:cs typeface="+mj-cs"/>
                <a:sym typeface="Georgia"/>
              </a:defRPr>
            </a:lvl1pPr>
          </a:lstStyle>
          <a:p>
            <a:pPr>
              <a:defRPr/>
            </a:pPr>
            <a:fld id="{E72747BD-649A-40F7-87A1-ABD1EC27056E}" type="slidenum">
              <a:rPr/>
              <a:pPr>
                <a:defRPr/>
              </a:pPr>
              <a:t>‹nº›</a:t>
            </a:fld>
            <a:endParaRPr/>
          </a:p>
        </p:txBody>
      </p:sp>
    </p:spTree>
  </p:cSld>
  <p:clrMap bg1="lt1" tx1="dk1" bg2="lt2" tx2="dk2" accent1="accent1" accent2="accent2" accent3="accent3" accent4="accent4" accent5="accent5" accent6="accent6" hlink="hlink" folHlink="folHlink"/>
  <p:sldLayoutIdLst>
    <p:sldLayoutId id="2147483649" r:id="rId1"/>
  </p:sldLayoutIdLst>
  <p:transition spd="med"/>
  <p:txStyles>
    <p:titleStyle>
      <a:lvl1pPr algn="ctr" rtl="0" eaLnBrk="0" fontAlgn="base" hangingPunct="0">
        <a:spcBef>
          <a:spcPct val="0"/>
        </a:spcBef>
        <a:spcAft>
          <a:spcPct val="0"/>
        </a:spcAft>
        <a:defRPr sz="6317" b="1">
          <a:solidFill>
            <a:srgbClr val="146280"/>
          </a:solidFill>
          <a:latin typeface="Trebuchet MS"/>
          <a:ea typeface="Trebuchet MS"/>
          <a:cs typeface="Trebuchet MS"/>
          <a:sym typeface="Trebuchet MS" pitchFamily="34" charset="0"/>
        </a:defRPr>
      </a:lvl1pPr>
      <a:lvl2pPr algn="ctr" rtl="0" eaLnBrk="0" fontAlgn="base" hangingPunct="0">
        <a:spcBef>
          <a:spcPct val="0"/>
        </a:spcBef>
        <a:spcAft>
          <a:spcPct val="0"/>
        </a:spcAft>
        <a:defRPr sz="6317" b="1">
          <a:solidFill>
            <a:srgbClr val="146280"/>
          </a:solidFill>
          <a:latin typeface="Trebuchet MS"/>
          <a:ea typeface="Trebuchet MS"/>
          <a:cs typeface="Trebuchet MS"/>
          <a:sym typeface="Trebuchet MS" pitchFamily="34" charset="0"/>
        </a:defRPr>
      </a:lvl2pPr>
      <a:lvl3pPr algn="ctr" rtl="0" eaLnBrk="0" fontAlgn="base" hangingPunct="0">
        <a:spcBef>
          <a:spcPct val="0"/>
        </a:spcBef>
        <a:spcAft>
          <a:spcPct val="0"/>
        </a:spcAft>
        <a:defRPr sz="6317" b="1">
          <a:solidFill>
            <a:srgbClr val="146280"/>
          </a:solidFill>
          <a:latin typeface="Trebuchet MS"/>
          <a:ea typeface="Trebuchet MS"/>
          <a:cs typeface="Trebuchet MS"/>
          <a:sym typeface="Trebuchet MS" pitchFamily="34" charset="0"/>
        </a:defRPr>
      </a:lvl3pPr>
      <a:lvl4pPr algn="ctr" rtl="0" eaLnBrk="0" fontAlgn="base" hangingPunct="0">
        <a:spcBef>
          <a:spcPct val="0"/>
        </a:spcBef>
        <a:spcAft>
          <a:spcPct val="0"/>
        </a:spcAft>
        <a:defRPr sz="6317" b="1">
          <a:solidFill>
            <a:srgbClr val="146280"/>
          </a:solidFill>
          <a:latin typeface="Trebuchet MS"/>
          <a:ea typeface="Trebuchet MS"/>
          <a:cs typeface="Trebuchet MS"/>
          <a:sym typeface="Trebuchet MS" pitchFamily="34" charset="0"/>
        </a:defRPr>
      </a:lvl4pPr>
      <a:lvl5pPr algn="ctr" rtl="0" eaLnBrk="0" fontAlgn="base" hangingPunct="0">
        <a:spcBef>
          <a:spcPct val="0"/>
        </a:spcBef>
        <a:spcAft>
          <a:spcPct val="0"/>
        </a:spcAft>
        <a:defRPr sz="6317" b="1">
          <a:solidFill>
            <a:srgbClr val="146280"/>
          </a:solidFill>
          <a:latin typeface="Trebuchet MS"/>
          <a:ea typeface="Trebuchet MS"/>
          <a:cs typeface="Trebuchet MS"/>
          <a:sym typeface="Trebuchet MS" pitchFamily="34" charset="0"/>
        </a:defRPr>
      </a:lvl5pPr>
      <a:lvl6pPr marL="0" marR="0" indent="0" algn="ctr" defTabSz="2888041" rtl="0" latinLnBrk="0">
        <a:lnSpc>
          <a:spcPct val="100000"/>
        </a:lnSpc>
        <a:spcBef>
          <a:spcPts val="0"/>
        </a:spcBef>
        <a:spcAft>
          <a:spcPts val="0"/>
        </a:spcAft>
        <a:buClrTx/>
        <a:buSzTx/>
        <a:buFontTx/>
        <a:buNone/>
        <a:tabLst/>
        <a:defRPr sz="6317" b="1" i="0" u="none" strike="noStrike" cap="none" spc="0" baseline="0">
          <a:ln>
            <a:noFill/>
          </a:ln>
          <a:solidFill>
            <a:srgbClr val="146280"/>
          </a:solidFill>
          <a:uFillTx/>
          <a:latin typeface="Trebuchet MS"/>
          <a:ea typeface="Trebuchet MS"/>
          <a:cs typeface="Trebuchet MS"/>
          <a:sym typeface="Trebuchet MS"/>
        </a:defRPr>
      </a:lvl6pPr>
      <a:lvl7pPr marL="0" marR="0" indent="0" algn="ctr" defTabSz="2888041" rtl="0" latinLnBrk="0">
        <a:lnSpc>
          <a:spcPct val="100000"/>
        </a:lnSpc>
        <a:spcBef>
          <a:spcPts val="0"/>
        </a:spcBef>
        <a:spcAft>
          <a:spcPts val="0"/>
        </a:spcAft>
        <a:buClrTx/>
        <a:buSzTx/>
        <a:buFontTx/>
        <a:buNone/>
        <a:tabLst/>
        <a:defRPr sz="6317" b="1" i="0" u="none" strike="noStrike" cap="none" spc="0" baseline="0">
          <a:ln>
            <a:noFill/>
          </a:ln>
          <a:solidFill>
            <a:srgbClr val="146280"/>
          </a:solidFill>
          <a:uFillTx/>
          <a:latin typeface="Trebuchet MS"/>
          <a:ea typeface="Trebuchet MS"/>
          <a:cs typeface="Trebuchet MS"/>
          <a:sym typeface="Trebuchet MS"/>
        </a:defRPr>
      </a:lvl7pPr>
      <a:lvl8pPr marL="0" marR="0" indent="0" algn="ctr" defTabSz="2888041" rtl="0" latinLnBrk="0">
        <a:lnSpc>
          <a:spcPct val="100000"/>
        </a:lnSpc>
        <a:spcBef>
          <a:spcPts val="0"/>
        </a:spcBef>
        <a:spcAft>
          <a:spcPts val="0"/>
        </a:spcAft>
        <a:buClrTx/>
        <a:buSzTx/>
        <a:buFontTx/>
        <a:buNone/>
        <a:tabLst/>
        <a:defRPr sz="6317" b="1" i="0" u="none" strike="noStrike" cap="none" spc="0" baseline="0">
          <a:ln>
            <a:noFill/>
          </a:ln>
          <a:solidFill>
            <a:srgbClr val="146280"/>
          </a:solidFill>
          <a:uFillTx/>
          <a:latin typeface="Trebuchet MS"/>
          <a:ea typeface="Trebuchet MS"/>
          <a:cs typeface="Trebuchet MS"/>
          <a:sym typeface="Trebuchet MS"/>
        </a:defRPr>
      </a:lvl8pPr>
      <a:lvl9pPr marL="0" marR="0" indent="0" algn="ctr" defTabSz="2888041" rtl="0" latinLnBrk="0">
        <a:lnSpc>
          <a:spcPct val="100000"/>
        </a:lnSpc>
        <a:spcBef>
          <a:spcPts val="0"/>
        </a:spcBef>
        <a:spcAft>
          <a:spcPts val="0"/>
        </a:spcAft>
        <a:buClrTx/>
        <a:buSzTx/>
        <a:buFontTx/>
        <a:buNone/>
        <a:tabLst/>
        <a:defRPr sz="6317" b="1" i="0" u="none" strike="noStrike" cap="none" spc="0" baseline="0">
          <a:ln>
            <a:noFill/>
          </a:ln>
          <a:solidFill>
            <a:srgbClr val="146280"/>
          </a:solidFill>
          <a:uFillTx/>
          <a:latin typeface="Trebuchet MS"/>
          <a:ea typeface="Trebuchet MS"/>
          <a:cs typeface="Trebuchet MS"/>
          <a:sym typeface="Trebuchet MS"/>
        </a:defRPr>
      </a:lvl9pPr>
    </p:titleStyle>
    <p:bodyStyle>
      <a:lvl1pPr marL="1714774" indent="-1198338" algn="l" rtl="0" eaLnBrk="0" fontAlgn="base" hangingPunct="0">
        <a:spcBef>
          <a:spcPts val="1263"/>
        </a:spcBef>
        <a:spcAft>
          <a:spcPct val="0"/>
        </a:spcAft>
        <a:buClr>
          <a:srgbClr val="A04DA3"/>
        </a:buClr>
        <a:buSzPct val="100000"/>
        <a:buFont typeface="Georgia" pitchFamily="18" charset="0"/>
        <a:buChar char="•"/>
        <a:defRPr sz="12949">
          <a:solidFill>
            <a:srgbClr val="000000"/>
          </a:solidFill>
          <a:latin typeface="+mj-lt"/>
          <a:ea typeface="+mj-ea"/>
          <a:cs typeface="+mj-cs"/>
          <a:sym typeface="Georgia" pitchFamily="18" charset="0"/>
        </a:defRPr>
      </a:lvl1pPr>
      <a:lvl2pPr marL="3143754" indent="-1213378" algn="l" rtl="0" eaLnBrk="0" fontAlgn="base" hangingPunct="0">
        <a:spcBef>
          <a:spcPts val="1263"/>
        </a:spcBef>
        <a:spcAft>
          <a:spcPct val="0"/>
        </a:spcAft>
        <a:buClr>
          <a:srgbClr val="A04DA3"/>
        </a:buClr>
        <a:buSzPct val="100000"/>
        <a:buFont typeface="Georgia" pitchFamily="18" charset="0"/>
        <a:buChar char="▫"/>
        <a:defRPr sz="12949">
          <a:solidFill>
            <a:srgbClr val="000000"/>
          </a:solidFill>
          <a:latin typeface="+mj-lt"/>
          <a:ea typeface="+mj-ea"/>
          <a:cs typeface="+mj-cs"/>
          <a:sym typeface="Georgia" pitchFamily="18" charset="0"/>
        </a:defRPr>
      </a:lvl2pPr>
      <a:lvl3pPr marL="4472452" indent="-1168254" algn="l" rtl="0" eaLnBrk="0" fontAlgn="base" hangingPunct="0">
        <a:spcBef>
          <a:spcPts val="1263"/>
        </a:spcBef>
        <a:spcAft>
          <a:spcPct val="0"/>
        </a:spcAft>
        <a:buClr>
          <a:srgbClr val="A04DA3"/>
        </a:buClr>
        <a:buSzPct val="100000"/>
        <a:buFont typeface="Georgia" pitchFamily="18" charset="0"/>
        <a:buChar char="●"/>
        <a:defRPr sz="12949">
          <a:solidFill>
            <a:srgbClr val="000000"/>
          </a:solidFill>
          <a:latin typeface="+mj-lt"/>
          <a:ea typeface="+mj-ea"/>
          <a:cs typeface="+mj-cs"/>
          <a:sym typeface="Georgia" pitchFamily="18" charset="0"/>
        </a:defRPr>
      </a:lvl3pPr>
      <a:lvl4pPr marL="5756026" indent="-1168254" algn="l" rtl="0" eaLnBrk="0" fontAlgn="base" hangingPunct="0">
        <a:spcBef>
          <a:spcPts val="1263"/>
        </a:spcBef>
        <a:spcAft>
          <a:spcPct val="0"/>
        </a:spcAft>
        <a:buClr>
          <a:srgbClr val="A04DA3"/>
        </a:buClr>
        <a:buSzPct val="100000"/>
        <a:buFont typeface="Georgia" pitchFamily="18" charset="0"/>
        <a:buChar char="●"/>
        <a:defRPr sz="12949">
          <a:solidFill>
            <a:srgbClr val="000000"/>
          </a:solidFill>
          <a:latin typeface="+mj-lt"/>
          <a:ea typeface="+mj-ea"/>
          <a:cs typeface="+mj-cs"/>
          <a:sym typeface="Georgia" pitchFamily="18" charset="0"/>
        </a:defRPr>
      </a:lvl4pPr>
      <a:lvl5pPr marL="6829014" indent="-1168254" algn="l" rtl="0" eaLnBrk="0" fontAlgn="base" hangingPunct="0">
        <a:spcBef>
          <a:spcPts val="1263"/>
        </a:spcBef>
        <a:spcAft>
          <a:spcPct val="0"/>
        </a:spcAft>
        <a:buClr>
          <a:srgbClr val="A04DA3"/>
        </a:buClr>
        <a:buSzPct val="100000"/>
        <a:buFont typeface="Georgia" pitchFamily="18" charset="0"/>
        <a:buChar char="▫"/>
        <a:defRPr sz="12949">
          <a:solidFill>
            <a:srgbClr val="000000"/>
          </a:solidFill>
          <a:latin typeface="+mj-lt"/>
          <a:ea typeface="+mj-ea"/>
          <a:cs typeface="+mj-cs"/>
          <a:sym typeface="Georgia" pitchFamily="18" charset="0"/>
        </a:defRPr>
      </a:lvl5pPr>
      <a:lvl6pPr marL="7990758" marR="0" indent="-1302151" algn="l" defTabSz="2888041" rtl="0" latinLnBrk="0">
        <a:lnSpc>
          <a:spcPct val="100000"/>
        </a:lnSpc>
        <a:spcBef>
          <a:spcPts val="1263"/>
        </a:spcBef>
        <a:spcAft>
          <a:spcPts val="0"/>
        </a:spcAft>
        <a:buClr>
          <a:schemeClr val="accent3"/>
        </a:buClr>
        <a:buSzPct val="100000"/>
        <a:buFont typeface="Georgia"/>
        <a:buChar char="▫"/>
        <a:tabLst/>
        <a:defRPr sz="12949" b="0" i="0" u="none" strike="noStrike" cap="none" spc="0" baseline="0">
          <a:ln>
            <a:noFill/>
          </a:ln>
          <a:solidFill>
            <a:srgbClr val="000000"/>
          </a:solidFill>
          <a:uFillTx/>
          <a:latin typeface="+mj-lt"/>
          <a:ea typeface="+mj-ea"/>
          <a:cs typeface="+mj-cs"/>
          <a:sym typeface="Georgia"/>
        </a:defRPr>
      </a:lvl6pPr>
      <a:lvl7pPr marL="9182543" marR="0" indent="-1464920" algn="l" defTabSz="2888041" rtl="0" latinLnBrk="0">
        <a:lnSpc>
          <a:spcPct val="100000"/>
        </a:lnSpc>
        <a:spcBef>
          <a:spcPts val="1263"/>
        </a:spcBef>
        <a:spcAft>
          <a:spcPts val="0"/>
        </a:spcAft>
        <a:buClr>
          <a:schemeClr val="accent3"/>
        </a:buClr>
        <a:buSzPct val="100000"/>
        <a:buFont typeface="Georgia"/>
        <a:buChar char="▫"/>
        <a:tabLst/>
        <a:defRPr sz="12949" b="0" i="0" u="none" strike="noStrike" cap="none" spc="0" baseline="0">
          <a:ln>
            <a:noFill/>
          </a:ln>
          <a:solidFill>
            <a:srgbClr val="000000"/>
          </a:solidFill>
          <a:uFillTx/>
          <a:latin typeface="+mj-lt"/>
          <a:ea typeface="+mj-ea"/>
          <a:cs typeface="+mj-cs"/>
          <a:sym typeface="Georgia"/>
        </a:defRPr>
      </a:lvl7pPr>
      <a:lvl8pPr marL="10258982" marR="0" indent="-1598094" algn="l" defTabSz="2888041" rtl="0" latinLnBrk="0">
        <a:lnSpc>
          <a:spcPct val="100000"/>
        </a:lnSpc>
        <a:spcBef>
          <a:spcPts val="1263"/>
        </a:spcBef>
        <a:spcAft>
          <a:spcPts val="0"/>
        </a:spcAft>
        <a:buClr>
          <a:schemeClr val="accent3"/>
        </a:buClr>
        <a:buSzPct val="100000"/>
        <a:buFont typeface="Georgia"/>
        <a:buChar char="◦"/>
        <a:tabLst/>
        <a:defRPr sz="12949" b="0" i="0" u="none" strike="noStrike" cap="none" spc="0" baseline="0">
          <a:ln>
            <a:noFill/>
          </a:ln>
          <a:solidFill>
            <a:srgbClr val="000000"/>
          </a:solidFill>
          <a:uFillTx/>
          <a:latin typeface="+mj-lt"/>
          <a:ea typeface="+mj-ea"/>
          <a:cs typeface="+mj-cs"/>
          <a:sym typeface="Georgia"/>
        </a:defRPr>
      </a:lvl8pPr>
      <a:lvl9pPr marL="11321222" marR="0" indent="-1674192" algn="l" defTabSz="2888041" rtl="0" latinLnBrk="0">
        <a:lnSpc>
          <a:spcPct val="100000"/>
        </a:lnSpc>
        <a:spcBef>
          <a:spcPts val="1263"/>
        </a:spcBef>
        <a:spcAft>
          <a:spcPts val="0"/>
        </a:spcAft>
        <a:buClr>
          <a:schemeClr val="accent3"/>
        </a:buClr>
        <a:buSzPct val="100000"/>
        <a:buFont typeface="Georgia"/>
        <a:buChar char="◦"/>
        <a:tabLst/>
        <a:defRPr sz="12949" b="0" i="0" u="none" strike="noStrike" cap="none" spc="0" baseline="0">
          <a:ln>
            <a:noFill/>
          </a:ln>
          <a:solidFill>
            <a:srgbClr val="000000"/>
          </a:solidFill>
          <a:uFillTx/>
          <a:latin typeface="+mj-lt"/>
          <a:ea typeface="+mj-ea"/>
          <a:cs typeface="+mj-cs"/>
          <a:sym typeface="Georgia"/>
        </a:defRPr>
      </a:lvl9pPr>
    </p:bodyStyle>
    <p:otherStyle>
      <a:lvl1pPr marL="0" marR="0" indent="0" algn="r" defTabSz="4287399" rtl="0" latinLnBrk="0">
        <a:lnSpc>
          <a:spcPct val="100000"/>
        </a:lnSpc>
        <a:spcBef>
          <a:spcPts val="0"/>
        </a:spcBef>
        <a:spcAft>
          <a:spcPts val="0"/>
        </a:spcAft>
        <a:buClrTx/>
        <a:buSzTx/>
        <a:buFontTx/>
        <a:buNone/>
        <a:tabLst/>
        <a:defRPr sz="3790" b="0" i="0" u="none" strike="noStrike" cap="none" spc="0" baseline="0">
          <a:ln>
            <a:noFill/>
          </a:ln>
          <a:solidFill>
            <a:schemeClr val="tx1"/>
          </a:solidFill>
          <a:uFillTx/>
          <a:latin typeface="+mn-lt"/>
          <a:ea typeface="+mn-ea"/>
          <a:cs typeface="+mn-cs"/>
          <a:sym typeface="Georgia"/>
        </a:defRPr>
      </a:lvl1pPr>
      <a:lvl2pPr marL="0" marR="0" indent="0" algn="r" defTabSz="4287399" rtl="0" latinLnBrk="0">
        <a:lnSpc>
          <a:spcPct val="100000"/>
        </a:lnSpc>
        <a:spcBef>
          <a:spcPts val="0"/>
        </a:spcBef>
        <a:spcAft>
          <a:spcPts val="0"/>
        </a:spcAft>
        <a:buClrTx/>
        <a:buSzTx/>
        <a:buFontTx/>
        <a:buNone/>
        <a:tabLst/>
        <a:defRPr sz="3790" b="0" i="0" u="none" strike="noStrike" cap="none" spc="0" baseline="0">
          <a:ln>
            <a:noFill/>
          </a:ln>
          <a:solidFill>
            <a:schemeClr val="tx1"/>
          </a:solidFill>
          <a:uFillTx/>
          <a:latin typeface="+mn-lt"/>
          <a:ea typeface="+mn-ea"/>
          <a:cs typeface="+mn-cs"/>
          <a:sym typeface="Georgia"/>
        </a:defRPr>
      </a:lvl2pPr>
      <a:lvl3pPr marL="0" marR="0" indent="0" algn="r" defTabSz="4287399" rtl="0" latinLnBrk="0">
        <a:lnSpc>
          <a:spcPct val="100000"/>
        </a:lnSpc>
        <a:spcBef>
          <a:spcPts val="0"/>
        </a:spcBef>
        <a:spcAft>
          <a:spcPts val="0"/>
        </a:spcAft>
        <a:buClrTx/>
        <a:buSzTx/>
        <a:buFontTx/>
        <a:buNone/>
        <a:tabLst/>
        <a:defRPr sz="3790" b="0" i="0" u="none" strike="noStrike" cap="none" spc="0" baseline="0">
          <a:ln>
            <a:noFill/>
          </a:ln>
          <a:solidFill>
            <a:schemeClr val="tx1"/>
          </a:solidFill>
          <a:uFillTx/>
          <a:latin typeface="+mn-lt"/>
          <a:ea typeface="+mn-ea"/>
          <a:cs typeface="+mn-cs"/>
          <a:sym typeface="Georgia"/>
        </a:defRPr>
      </a:lvl3pPr>
      <a:lvl4pPr marL="0" marR="0" indent="0" algn="r" defTabSz="4287399" rtl="0" latinLnBrk="0">
        <a:lnSpc>
          <a:spcPct val="100000"/>
        </a:lnSpc>
        <a:spcBef>
          <a:spcPts val="0"/>
        </a:spcBef>
        <a:spcAft>
          <a:spcPts val="0"/>
        </a:spcAft>
        <a:buClrTx/>
        <a:buSzTx/>
        <a:buFontTx/>
        <a:buNone/>
        <a:tabLst/>
        <a:defRPr sz="3790" b="0" i="0" u="none" strike="noStrike" cap="none" spc="0" baseline="0">
          <a:ln>
            <a:noFill/>
          </a:ln>
          <a:solidFill>
            <a:schemeClr val="tx1"/>
          </a:solidFill>
          <a:uFillTx/>
          <a:latin typeface="+mn-lt"/>
          <a:ea typeface="+mn-ea"/>
          <a:cs typeface="+mn-cs"/>
          <a:sym typeface="Georgia"/>
        </a:defRPr>
      </a:lvl4pPr>
      <a:lvl5pPr marL="0" marR="0" indent="0" algn="r" defTabSz="4287399" rtl="0" latinLnBrk="0">
        <a:lnSpc>
          <a:spcPct val="100000"/>
        </a:lnSpc>
        <a:spcBef>
          <a:spcPts val="0"/>
        </a:spcBef>
        <a:spcAft>
          <a:spcPts val="0"/>
        </a:spcAft>
        <a:buClrTx/>
        <a:buSzTx/>
        <a:buFontTx/>
        <a:buNone/>
        <a:tabLst/>
        <a:defRPr sz="3790" b="0" i="0" u="none" strike="noStrike" cap="none" spc="0" baseline="0">
          <a:ln>
            <a:noFill/>
          </a:ln>
          <a:solidFill>
            <a:schemeClr val="tx1"/>
          </a:solidFill>
          <a:uFillTx/>
          <a:latin typeface="+mn-lt"/>
          <a:ea typeface="+mn-ea"/>
          <a:cs typeface="+mn-cs"/>
          <a:sym typeface="Georgia"/>
        </a:defRPr>
      </a:lvl5pPr>
      <a:lvl6pPr marL="0" marR="0" indent="0" algn="r" defTabSz="4287399" rtl="0" latinLnBrk="0">
        <a:lnSpc>
          <a:spcPct val="100000"/>
        </a:lnSpc>
        <a:spcBef>
          <a:spcPts val="0"/>
        </a:spcBef>
        <a:spcAft>
          <a:spcPts val="0"/>
        </a:spcAft>
        <a:buClrTx/>
        <a:buSzTx/>
        <a:buFontTx/>
        <a:buNone/>
        <a:tabLst/>
        <a:defRPr sz="3790" b="0" i="0" u="none" strike="noStrike" cap="none" spc="0" baseline="0">
          <a:ln>
            <a:noFill/>
          </a:ln>
          <a:solidFill>
            <a:schemeClr val="tx1"/>
          </a:solidFill>
          <a:uFillTx/>
          <a:latin typeface="+mn-lt"/>
          <a:ea typeface="+mn-ea"/>
          <a:cs typeface="+mn-cs"/>
          <a:sym typeface="Georgia"/>
        </a:defRPr>
      </a:lvl6pPr>
      <a:lvl7pPr marL="0" marR="0" indent="0" algn="r" defTabSz="4287399" rtl="0" latinLnBrk="0">
        <a:lnSpc>
          <a:spcPct val="100000"/>
        </a:lnSpc>
        <a:spcBef>
          <a:spcPts val="0"/>
        </a:spcBef>
        <a:spcAft>
          <a:spcPts val="0"/>
        </a:spcAft>
        <a:buClrTx/>
        <a:buSzTx/>
        <a:buFontTx/>
        <a:buNone/>
        <a:tabLst/>
        <a:defRPr sz="3790" b="0" i="0" u="none" strike="noStrike" cap="none" spc="0" baseline="0">
          <a:ln>
            <a:noFill/>
          </a:ln>
          <a:solidFill>
            <a:schemeClr val="tx1"/>
          </a:solidFill>
          <a:uFillTx/>
          <a:latin typeface="+mn-lt"/>
          <a:ea typeface="+mn-ea"/>
          <a:cs typeface="+mn-cs"/>
          <a:sym typeface="Georgia"/>
        </a:defRPr>
      </a:lvl7pPr>
      <a:lvl8pPr marL="0" marR="0" indent="0" algn="r" defTabSz="4287399" rtl="0" latinLnBrk="0">
        <a:lnSpc>
          <a:spcPct val="100000"/>
        </a:lnSpc>
        <a:spcBef>
          <a:spcPts val="0"/>
        </a:spcBef>
        <a:spcAft>
          <a:spcPts val="0"/>
        </a:spcAft>
        <a:buClrTx/>
        <a:buSzTx/>
        <a:buFontTx/>
        <a:buNone/>
        <a:tabLst/>
        <a:defRPr sz="3790" b="0" i="0" u="none" strike="noStrike" cap="none" spc="0" baseline="0">
          <a:ln>
            <a:noFill/>
          </a:ln>
          <a:solidFill>
            <a:schemeClr val="tx1"/>
          </a:solidFill>
          <a:uFillTx/>
          <a:latin typeface="+mn-lt"/>
          <a:ea typeface="+mn-ea"/>
          <a:cs typeface="+mn-cs"/>
          <a:sym typeface="Georgia"/>
        </a:defRPr>
      </a:lvl8pPr>
      <a:lvl9pPr marL="0" marR="0" indent="0" algn="r" defTabSz="4287399" rtl="0" latinLnBrk="0">
        <a:lnSpc>
          <a:spcPct val="100000"/>
        </a:lnSpc>
        <a:spcBef>
          <a:spcPts val="0"/>
        </a:spcBef>
        <a:spcAft>
          <a:spcPts val="0"/>
        </a:spcAft>
        <a:buClrTx/>
        <a:buSzTx/>
        <a:buFontTx/>
        <a:buNone/>
        <a:tabLst/>
        <a:defRPr sz="3790" b="0" i="0" u="none" strike="noStrike" cap="none" spc="0" baseline="0">
          <a:ln>
            <a:noFill/>
          </a:ln>
          <a:solidFill>
            <a:schemeClr val="tx1"/>
          </a:solidFill>
          <a:uFillTx/>
          <a:latin typeface="+mn-lt"/>
          <a:ea typeface="+mn-ea"/>
          <a:cs typeface="+mn-cs"/>
          <a:sym typeface="Georgia"/>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7" name="Agrupar"/>
          <p:cNvGrpSpPr>
            <a:grpSpLocks/>
          </p:cNvGrpSpPr>
          <p:nvPr/>
        </p:nvGrpSpPr>
        <p:grpSpPr bwMode="auto">
          <a:xfrm>
            <a:off x="7329885" y="1042990"/>
            <a:ext cx="22954099" cy="3529874"/>
            <a:chOff x="-9184" y="-709667"/>
            <a:chExt cx="7268541" cy="1116978"/>
          </a:xfrm>
        </p:grpSpPr>
        <p:sp>
          <p:nvSpPr>
            <p:cNvPr id="4128" name="Retângulo"/>
            <p:cNvSpPr>
              <a:spLocks noChangeArrowheads="1"/>
            </p:cNvSpPr>
            <p:nvPr/>
          </p:nvSpPr>
          <p:spPr bwMode="auto">
            <a:xfrm>
              <a:off x="206840" y="-500256"/>
              <a:ext cx="6955814" cy="539446"/>
            </a:xfrm>
            <a:prstGeom prst="rect">
              <a:avLst/>
            </a:prstGeom>
            <a:solidFill>
              <a:srgbClr val="F2F2F2"/>
            </a:solidFill>
            <a:ln w="12700">
              <a:noFill/>
              <a:miter lim="400000"/>
              <a:headEnd/>
              <a:tailEnd/>
            </a:ln>
          </p:spPr>
          <p:txBody>
            <a:bodyPr lIns="144397" tIns="144397" rIns="144397" bIns="144397" anchor="ctr"/>
            <a:lstStyle/>
            <a:p>
              <a:pPr algn="ctr" hangingPunct="0"/>
              <a:endParaRPr lang="pt-BR" sz="5685" b="1">
                <a:solidFill>
                  <a:srgbClr val="146280"/>
                </a:solidFill>
                <a:sym typeface="Arial" charset="0"/>
              </a:endParaRPr>
            </a:p>
          </p:txBody>
        </p:sp>
        <p:sp>
          <p:nvSpPr>
            <p:cNvPr id="4129" name="Sarcoidose na órbita:  relato de caso"/>
            <p:cNvSpPr txBox="1">
              <a:spLocks noChangeArrowheads="1"/>
            </p:cNvSpPr>
            <p:nvPr/>
          </p:nvSpPr>
          <p:spPr bwMode="auto">
            <a:xfrm>
              <a:off x="-9184" y="-709667"/>
              <a:ext cx="7268541" cy="1116978"/>
            </a:xfrm>
            <a:prstGeom prst="rect">
              <a:avLst/>
            </a:prstGeom>
            <a:noFill/>
            <a:ln w="12700">
              <a:noFill/>
              <a:miter lim="400000"/>
              <a:headEnd/>
              <a:tailEnd/>
            </a:ln>
          </p:spPr>
          <p:txBody>
            <a:bodyPr lIns="144397" tIns="144397" rIns="144397" bIns="144397" anchor="ctr">
              <a:spAutoFit/>
            </a:bodyPr>
            <a:lstStyle/>
            <a:p>
              <a:pPr algn="ctr">
                <a:lnSpc>
                  <a:spcPct val="114000"/>
                </a:lnSpc>
              </a:pPr>
              <a:r>
                <a:rPr lang="pt-BR" sz="6600" b="1" dirty="0" err="1">
                  <a:solidFill>
                    <a:schemeClr val="tx1"/>
                  </a:solidFill>
                  <a:latin typeface="Arial" panose="020B0604020202020204" pitchFamily="34" charset="0"/>
                  <a:cs typeface="Arial" panose="020B0604020202020204" pitchFamily="34" charset="0"/>
                </a:rPr>
                <a:t>Cistinose</a:t>
              </a:r>
              <a:r>
                <a:rPr lang="pt-BR" sz="6600" b="1" dirty="0">
                  <a:solidFill>
                    <a:schemeClr val="tx1"/>
                  </a:solidFill>
                  <a:latin typeface="Arial" panose="020B0604020202020204" pitchFamily="34" charset="0"/>
                  <a:cs typeface="Arial" panose="020B0604020202020204" pitchFamily="34" charset="0"/>
                </a:rPr>
                <a:t> Infantil na Síndrome de </a:t>
              </a:r>
              <a:r>
                <a:rPr lang="pt-BR" sz="6600" b="1" dirty="0" err="1">
                  <a:solidFill>
                    <a:schemeClr val="tx1"/>
                  </a:solidFill>
                  <a:latin typeface="Arial" panose="020B0604020202020204" pitchFamily="34" charset="0"/>
                  <a:cs typeface="Arial" panose="020B0604020202020204" pitchFamily="34" charset="0"/>
                </a:rPr>
                <a:t>Fanconi</a:t>
              </a:r>
              <a:r>
                <a:rPr lang="pt-BR" sz="6600" b="1" dirty="0">
                  <a:solidFill>
                    <a:schemeClr val="tx1"/>
                  </a:solidFill>
                  <a:latin typeface="Arial" panose="020B0604020202020204" pitchFamily="34" charset="0"/>
                  <a:cs typeface="Arial" panose="020B0604020202020204" pitchFamily="34" charset="0"/>
                </a:rPr>
                <a:t> </a:t>
              </a:r>
            </a:p>
            <a:p>
              <a:pPr algn="ctr">
                <a:lnSpc>
                  <a:spcPct val="114000"/>
                </a:lnSpc>
              </a:pPr>
              <a:r>
                <a:rPr lang="pt-BR" sz="6317" b="1" dirty="0">
                  <a:solidFill>
                    <a:schemeClr val="tx1"/>
                  </a:solidFill>
                </a:rPr>
                <a:t>- RELATO DE CASO</a:t>
              </a:r>
              <a:endParaRPr lang="pt-BR" sz="6317" dirty="0">
                <a:solidFill>
                  <a:schemeClr val="tx1"/>
                </a:solidFill>
              </a:endParaRPr>
            </a:p>
            <a:p>
              <a:pPr algn="ctr" hangingPunct="0"/>
              <a:endParaRPr lang="pt-BR" sz="6317" b="1" dirty="0">
                <a:solidFill>
                  <a:srgbClr val="146280"/>
                </a:solidFill>
                <a:sym typeface="Arial" charset="0"/>
              </a:endParaRPr>
            </a:p>
          </p:txBody>
        </p:sp>
      </p:grpSp>
      <p:sp>
        <p:nvSpPr>
          <p:cNvPr id="4098" name="L                    L     Luiza Assed de Souza, Larissa Viana Marques Neves, Martina Mansur Botelho, Ana Clara Vieira de Castro,  Ricardo Kanekadan, José Vital Filho"/>
          <p:cNvSpPr txBox="1">
            <a:spLocks noChangeArrowheads="1"/>
          </p:cNvSpPr>
          <p:nvPr/>
        </p:nvSpPr>
        <p:spPr bwMode="auto">
          <a:xfrm>
            <a:off x="8012081" y="4361332"/>
            <a:ext cx="21966507" cy="1458087"/>
          </a:xfrm>
          <a:prstGeom prst="rect">
            <a:avLst/>
          </a:prstGeom>
          <a:noFill/>
          <a:ln w="12700">
            <a:noFill/>
            <a:miter lim="400000"/>
            <a:headEnd/>
            <a:tailEnd/>
          </a:ln>
        </p:spPr>
        <p:txBody>
          <a:bodyPr wrap="square" lIns="144397" tIns="144397" rIns="144397" bIns="144397">
            <a:spAutoFit/>
          </a:bodyPr>
          <a:lstStyle/>
          <a:p>
            <a:pPr algn="ctr" hangingPunct="0"/>
            <a:r>
              <a:rPr lang="pt-BR" sz="3790" b="1" dirty="0">
                <a:solidFill>
                  <a:srgbClr val="404040"/>
                </a:solidFill>
                <a:sym typeface="Arial" charset="0"/>
              </a:rPr>
              <a:t>Lucas Della Paolera¹, João Victor Ramos de Toledo Negrão¹, Pedro Henrique Pinheiro Vizibelli Chaves¹, Gilvan Vilarinho da Silva Filho¹, Alyne </a:t>
            </a:r>
            <a:r>
              <a:rPr lang="pt-BR" sz="3790" b="1" dirty="0" err="1">
                <a:solidFill>
                  <a:srgbClr val="404040"/>
                </a:solidFill>
                <a:sym typeface="Arial" charset="0"/>
              </a:rPr>
              <a:t>Zogbi</a:t>
            </a:r>
            <a:r>
              <a:rPr lang="pt-BR" sz="3790" b="1" dirty="0">
                <a:solidFill>
                  <a:srgbClr val="404040"/>
                </a:solidFill>
                <a:sym typeface="Arial" charset="0"/>
              </a:rPr>
              <a:t> Simão¹, Sergio Felberg²</a:t>
            </a:r>
          </a:p>
        </p:txBody>
      </p:sp>
      <p:grpSp>
        <p:nvGrpSpPr>
          <p:cNvPr id="4099" name="Agrupar"/>
          <p:cNvGrpSpPr>
            <a:grpSpLocks/>
          </p:cNvGrpSpPr>
          <p:nvPr/>
        </p:nvGrpSpPr>
        <p:grpSpPr bwMode="auto">
          <a:xfrm>
            <a:off x="785942" y="7985888"/>
            <a:ext cx="14074171" cy="1098070"/>
            <a:chOff x="-1" y="-1"/>
            <a:chExt cx="4449175" cy="347635"/>
          </a:xfrm>
          <a:solidFill>
            <a:schemeClr val="accent6">
              <a:lumMod val="75000"/>
            </a:schemeClr>
          </a:solidFill>
        </p:grpSpPr>
        <p:sp>
          <p:nvSpPr>
            <p:cNvPr id="4126" name="Retângulo"/>
            <p:cNvSpPr>
              <a:spLocks noChangeArrowheads="1"/>
            </p:cNvSpPr>
            <p:nvPr/>
          </p:nvSpPr>
          <p:spPr bwMode="auto">
            <a:xfrm>
              <a:off x="-1" y="-1"/>
              <a:ext cx="4449175" cy="347635"/>
            </a:xfrm>
            <a:prstGeom prst="rect">
              <a:avLst/>
            </a:prstGeom>
            <a:grpFill/>
            <a:ln w="12700">
              <a:noFill/>
              <a:miter lim="400000"/>
              <a:headEnd/>
              <a:tailEnd/>
            </a:ln>
          </p:spPr>
          <p:txBody>
            <a:bodyPr lIns="144397" tIns="144397" rIns="144397" bIns="144397" anchor="ctr"/>
            <a:lstStyle/>
            <a:p>
              <a:pPr hangingPunct="0"/>
              <a:endParaRPr lang="pt-BR" sz="3474" b="1">
                <a:solidFill>
                  <a:srgbClr val="FFFFFF"/>
                </a:solidFill>
                <a:latin typeface="Trebuchet MS" pitchFamily="34" charset="0"/>
                <a:sym typeface="Trebuchet MS" pitchFamily="34" charset="0"/>
              </a:endParaRPr>
            </a:p>
          </p:txBody>
        </p:sp>
        <p:sp>
          <p:nvSpPr>
            <p:cNvPr id="4127" name="INTRODUÇÃO"/>
            <p:cNvSpPr txBox="1">
              <a:spLocks noChangeArrowheads="1"/>
            </p:cNvSpPr>
            <p:nvPr/>
          </p:nvSpPr>
          <p:spPr bwMode="auto">
            <a:xfrm>
              <a:off x="10941" y="39961"/>
              <a:ext cx="4360895" cy="267710"/>
            </a:xfrm>
            <a:prstGeom prst="rect">
              <a:avLst/>
            </a:prstGeom>
            <a:grpFill/>
            <a:ln w="12700">
              <a:noFill/>
              <a:miter lim="400000"/>
              <a:headEnd/>
              <a:tailEnd/>
            </a:ln>
          </p:spPr>
          <p:txBody>
            <a:bodyPr wrap="square" lIns="144397" tIns="144397" rIns="144397" bIns="144397" anchor="ctr">
              <a:spAutoFit/>
            </a:bodyPr>
            <a:lstStyle/>
            <a:p>
              <a:pPr hangingPunct="0"/>
              <a:r>
                <a:rPr lang="pt-BR" sz="3600" b="1" dirty="0">
                  <a:solidFill>
                    <a:srgbClr val="FFFFFF"/>
                  </a:solidFill>
                  <a:latin typeface="Arial" panose="020B0604020202020204" pitchFamily="34" charset="0"/>
                  <a:cs typeface="Arial" panose="020B0604020202020204" pitchFamily="34" charset="0"/>
                  <a:sym typeface="Trebuchet MS" pitchFamily="34" charset="0"/>
                </a:rPr>
                <a:t>INTRODUÇÃO</a:t>
              </a:r>
            </a:p>
          </p:txBody>
        </p:sp>
      </p:grpSp>
      <p:sp>
        <p:nvSpPr>
          <p:cNvPr id="4100" name="A sarcoidose é uma doença inflamatória multissistêmica, crônica e granulomatosa de etiologia desconhecida que afeta o sistema respiratório, a pele e os olhos. Caracteriza-se por granulomas não caseosos e é mais comum em pessoas de origem afro-caribenha, "/>
          <p:cNvSpPr txBox="1">
            <a:spLocks noChangeArrowheads="1"/>
          </p:cNvSpPr>
          <p:nvPr/>
        </p:nvSpPr>
        <p:spPr bwMode="auto">
          <a:xfrm>
            <a:off x="757211" y="9305261"/>
            <a:ext cx="14289908" cy="10675098"/>
          </a:xfrm>
          <a:prstGeom prst="rect">
            <a:avLst/>
          </a:prstGeom>
          <a:noFill/>
          <a:ln w="12700">
            <a:noFill/>
            <a:miter lim="400000"/>
            <a:headEnd/>
            <a:tailEnd/>
          </a:ln>
        </p:spPr>
        <p:txBody>
          <a:bodyPr wrap="square" lIns="144397" tIns="144397" rIns="144397" bIns="144397">
            <a:spAutoFit/>
          </a:bodyPr>
          <a:lstStyle/>
          <a:p>
            <a:pPr algn="just"/>
            <a:r>
              <a:rPr lang="pt-BR" sz="3200" dirty="0">
                <a:solidFill>
                  <a:schemeClr val="tx1">
                    <a:lumMod val="75000"/>
                    <a:lumOff val="25000"/>
                  </a:schemeClr>
                </a:solidFill>
                <a:latin typeface="Arial" panose="020B0604020202020204" pitchFamily="34" charset="0"/>
                <a:cs typeface="Arial" panose="020B0604020202020204" pitchFamily="34" charset="0"/>
              </a:rPr>
              <a:t>A </a:t>
            </a:r>
            <a:r>
              <a:rPr lang="pt-BR" sz="3200" dirty="0" err="1">
                <a:solidFill>
                  <a:schemeClr val="tx1">
                    <a:lumMod val="75000"/>
                    <a:lumOff val="25000"/>
                  </a:schemeClr>
                </a:solidFill>
                <a:latin typeface="Arial" panose="020B0604020202020204" pitchFamily="34" charset="0"/>
                <a:cs typeface="Arial" panose="020B0604020202020204" pitchFamily="34" charset="0"/>
              </a:rPr>
              <a:t>cistinose</a:t>
            </a:r>
            <a:r>
              <a:rPr lang="pt-BR" sz="3200" dirty="0">
                <a:solidFill>
                  <a:schemeClr val="tx1">
                    <a:lumMod val="75000"/>
                    <a:lumOff val="25000"/>
                  </a:schemeClr>
                </a:solidFill>
                <a:latin typeface="Arial" panose="020B0604020202020204" pitchFamily="34" charset="0"/>
                <a:cs typeface="Arial" panose="020B0604020202020204" pitchFamily="34" charset="0"/>
              </a:rPr>
              <a:t> é uma doença autossômica recessiva rara caracterizada pelo acúmulo do aminoácido cistina livre dentro dos lisossomos, resultando no aparecimento de cristais de cistina em medula óssea, linfonodos, rins, córnea, íris, corpo ciliar, esclera, </a:t>
            </a:r>
            <a:r>
              <a:rPr lang="pt-BR" sz="3200" dirty="0" err="1">
                <a:solidFill>
                  <a:schemeClr val="tx1">
                    <a:lumMod val="75000"/>
                    <a:lumOff val="25000"/>
                  </a:schemeClr>
                </a:solidFill>
                <a:latin typeface="Arial" panose="020B0604020202020204" pitchFamily="34" charset="0"/>
                <a:cs typeface="Arial" panose="020B0604020202020204" pitchFamily="34" charset="0"/>
              </a:rPr>
              <a:t>coróide</a:t>
            </a:r>
            <a:r>
              <a:rPr lang="pt-BR" sz="3200" dirty="0">
                <a:solidFill>
                  <a:schemeClr val="tx1">
                    <a:lumMod val="75000"/>
                    <a:lumOff val="25000"/>
                  </a:schemeClr>
                </a:solidFill>
                <a:latin typeface="Arial" panose="020B0604020202020204" pitchFamily="34" charset="0"/>
                <a:cs typeface="Arial" panose="020B0604020202020204" pitchFamily="34" charset="0"/>
              </a:rPr>
              <a:t>, epitélio pigmentar da retina, músculos </a:t>
            </a:r>
            <a:r>
              <a:rPr lang="pt-BR" sz="3200" dirty="0" err="1">
                <a:solidFill>
                  <a:schemeClr val="tx1">
                    <a:lumMod val="75000"/>
                    <a:lumOff val="25000"/>
                  </a:schemeClr>
                </a:solidFill>
                <a:latin typeface="Arial" panose="020B0604020202020204" pitchFamily="34" charset="0"/>
                <a:cs typeface="Arial" panose="020B0604020202020204" pitchFamily="34" charset="0"/>
              </a:rPr>
              <a:t>extra-oculares</a:t>
            </a:r>
            <a:r>
              <a:rPr lang="pt-BR" sz="3200" dirty="0">
                <a:solidFill>
                  <a:schemeClr val="tx1">
                    <a:lumMod val="75000"/>
                    <a:lumOff val="25000"/>
                  </a:schemeClr>
                </a:solidFill>
                <a:latin typeface="Arial" panose="020B0604020202020204" pitchFamily="34" charset="0"/>
                <a:cs typeface="Arial" panose="020B0604020202020204" pitchFamily="34" charset="0"/>
              </a:rPr>
              <a:t> e nervo óptico </a:t>
            </a:r>
            <a:r>
              <a:rPr lang="pt-BR" sz="3200" baseline="30000" dirty="0">
                <a:solidFill>
                  <a:schemeClr val="tx1">
                    <a:lumMod val="75000"/>
                    <a:lumOff val="25000"/>
                  </a:schemeClr>
                </a:solidFill>
                <a:latin typeface="Arial" panose="020B0604020202020204" pitchFamily="34" charset="0"/>
                <a:cs typeface="Arial" panose="020B0604020202020204" pitchFamily="34" charset="0"/>
              </a:rPr>
              <a:t>(1-2)</a:t>
            </a:r>
            <a:r>
              <a:rPr lang="pt-BR" sz="3200" dirty="0">
                <a:solidFill>
                  <a:schemeClr val="tx1">
                    <a:lumMod val="75000"/>
                    <a:lumOff val="25000"/>
                  </a:schemeClr>
                </a:solidFill>
                <a:latin typeface="Arial" panose="020B0604020202020204" pitchFamily="34" charset="0"/>
                <a:cs typeface="Arial" panose="020B0604020202020204" pitchFamily="34" charset="0"/>
              </a:rPr>
              <a:t>.</a:t>
            </a:r>
          </a:p>
          <a:p>
            <a:pPr algn="just"/>
            <a:r>
              <a:rPr lang="pt-BR" sz="3200" i="1" u="sng" dirty="0">
                <a:solidFill>
                  <a:schemeClr val="tx1">
                    <a:lumMod val="75000"/>
                    <a:lumOff val="25000"/>
                  </a:schemeClr>
                </a:solidFill>
                <a:latin typeface="Arial" panose="020B0604020202020204" pitchFamily="34" charset="0"/>
                <a:cs typeface="Arial" panose="020B0604020202020204" pitchFamily="34" charset="0"/>
              </a:rPr>
              <a:t>A) Forma Infantil:</a:t>
            </a:r>
            <a:r>
              <a:rPr lang="pt-BR" sz="3200" dirty="0">
                <a:solidFill>
                  <a:schemeClr val="tx1">
                    <a:lumMod val="75000"/>
                    <a:lumOff val="25000"/>
                  </a:schemeClr>
                </a:solidFill>
                <a:latin typeface="Arial" panose="020B0604020202020204" pitchFamily="34" charset="0"/>
                <a:cs typeface="Arial" panose="020B0604020202020204" pitchFamily="34" charset="0"/>
              </a:rPr>
              <a:t> é mais comum e mais agressiva. Também chamada de </a:t>
            </a:r>
            <a:r>
              <a:rPr lang="pt-BR" sz="3200" dirty="0" err="1">
                <a:solidFill>
                  <a:schemeClr val="tx1">
                    <a:lumMod val="75000"/>
                    <a:lumOff val="25000"/>
                  </a:schemeClr>
                </a:solidFill>
                <a:latin typeface="Arial" panose="020B0604020202020204" pitchFamily="34" charset="0"/>
                <a:cs typeface="Arial" panose="020B0604020202020204" pitchFamily="34" charset="0"/>
              </a:rPr>
              <a:t>nefropática</a:t>
            </a:r>
            <a:r>
              <a:rPr lang="pt-BR" sz="3200" dirty="0">
                <a:solidFill>
                  <a:schemeClr val="tx1">
                    <a:lumMod val="75000"/>
                    <a:lumOff val="25000"/>
                  </a:schemeClr>
                </a:solidFill>
                <a:latin typeface="Arial" panose="020B0604020202020204" pitchFamily="34" charset="0"/>
                <a:cs typeface="Arial" panose="020B0604020202020204" pitchFamily="34" charset="0"/>
              </a:rPr>
              <a:t>, leva ao desenvolvimento da síndrome de </a:t>
            </a:r>
            <a:r>
              <a:rPr lang="pt-BR" sz="3200" dirty="0" err="1">
                <a:solidFill>
                  <a:schemeClr val="tx1">
                    <a:lumMod val="75000"/>
                    <a:lumOff val="25000"/>
                  </a:schemeClr>
                </a:solidFill>
                <a:latin typeface="Arial" panose="020B0604020202020204" pitchFamily="34" charset="0"/>
                <a:cs typeface="Arial" panose="020B0604020202020204" pitchFamily="34" charset="0"/>
              </a:rPr>
              <a:t>Fanconi</a:t>
            </a:r>
            <a:r>
              <a:rPr lang="pt-BR" sz="3200" dirty="0">
                <a:solidFill>
                  <a:schemeClr val="tx1">
                    <a:lumMod val="75000"/>
                    <a:lumOff val="25000"/>
                  </a:schemeClr>
                </a:solidFill>
                <a:latin typeface="Arial" panose="020B0604020202020204" pitchFamily="34" charset="0"/>
                <a:cs typeface="Arial" panose="020B0604020202020204" pitchFamily="34" charset="0"/>
              </a:rPr>
              <a:t>. Esta forma pode conter 100 vezes mais cistina, cursando com retardo do crescimento e desenvolvimento e é </a:t>
            </a:r>
            <a:r>
              <a:rPr lang="pt-BR" sz="3200" dirty="0" err="1">
                <a:solidFill>
                  <a:schemeClr val="tx1">
                    <a:lumMod val="75000"/>
                    <a:lumOff val="25000"/>
                  </a:schemeClr>
                </a:solidFill>
                <a:latin typeface="Arial" panose="020B0604020202020204" pitchFamily="34" charset="0"/>
                <a:cs typeface="Arial" panose="020B0604020202020204" pitchFamily="34" charset="0"/>
              </a:rPr>
              <a:t>geralente</a:t>
            </a:r>
            <a:r>
              <a:rPr lang="pt-BR" sz="3200" dirty="0">
                <a:solidFill>
                  <a:schemeClr val="tx1">
                    <a:lumMod val="75000"/>
                    <a:lumOff val="25000"/>
                  </a:schemeClr>
                </a:solidFill>
                <a:latin typeface="Arial" panose="020B0604020202020204" pitchFamily="34" charset="0"/>
                <a:cs typeface="Arial" panose="020B0604020202020204" pitchFamily="34" charset="0"/>
              </a:rPr>
              <a:t> fatal na primeira década de vida, na ausência de transplante renal. Os sinais e sintomas oculares mais comuns são fotofobia, prurido, depósito de cistina na conjuntiva e córnea, além de retinopatia periférica</a:t>
            </a:r>
            <a:r>
              <a:rPr lang="pt-BR" sz="3200" baseline="30000" dirty="0">
                <a:solidFill>
                  <a:schemeClr val="tx1">
                    <a:lumMod val="75000"/>
                    <a:lumOff val="25000"/>
                  </a:schemeClr>
                </a:solidFill>
                <a:latin typeface="Arial" panose="020B0604020202020204" pitchFamily="34" charset="0"/>
                <a:cs typeface="Arial" panose="020B0604020202020204" pitchFamily="34" charset="0"/>
              </a:rPr>
              <a:t>(3)</a:t>
            </a:r>
            <a:r>
              <a:rPr lang="pt-BR" sz="3200" dirty="0">
                <a:solidFill>
                  <a:schemeClr val="tx1">
                    <a:lumMod val="75000"/>
                    <a:lumOff val="25000"/>
                  </a:schemeClr>
                </a:solidFill>
                <a:latin typeface="Arial" panose="020B0604020202020204" pitchFamily="34" charset="0"/>
                <a:cs typeface="Arial" panose="020B0604020202020204" pitchFamily="34" charset="0"/>
              </a:rPr>
              <a:t>. </a:t>
            </a:r>
          </a:p>
          <a:p>
            <a:pPr algn="just"/>
            <a:r>
              <a:rPr lang="pt-BR" sz="3200" i="1" u="sng" dirty="0">
                <a:solidFill>
                  <a:schemeClr val="tx1">
                    <a:lumMod val="75000"/>
                    <a:lumOff val="25000"/>
                  </a:schemeClr>
                </a:solidFill>
                <a:latin typeface="Arial" panose="020B0604020202020204" pitchFamily="34" charset="0"/>
                <a:cs typeface="Arial" panose="020B0604020202020204" pitchFamily="34" charset="0"/>
              </a:rPr>
              <a:t>B) Forma Intermediária ou Adolescente:</a:t>
            </a:r>
            <a:r>
              <a:rPr lang="pt-BR" sz="3200" dirty="0">
                <a:solidFill>
                  <a:schemeClr val="tx1">
                    <a:lumMod val="75000"/>
                    <a:lumOff val="25000"/>
                  </a:schemeClr>
                </a:solidFill>
                <a:latin typeface="Arial" panose="020B0604020202020204" pitchFamily="34" charset="0"/>
                <a:cs typeface="Arial" panose="020B0604020202020204" pitchFamily="34" charset="0"/>
              </a:rPr>
              <a:t> É caracterizada por nefropatia menos severa que a forma infantil, mas compromete também a expectativa da vida. As alterações evidenciadas na segunda ou terceira décadas de vida, podem apresentam-se com falência renal e depósitos característicos na conjuntiva e córnea. Nessa forma, a retinopatia não é observada</a:t>
            </a:r>
            <a:r>
              <a:rPr lang="pt-BR" sz="3200" baseline="30000" dirty="0">
                <a:solidFill>
                  <a:schemeClr val="tx1">
                    <a:lumMod val="75000"/>
                    <a:lumOff val="25000"/>
                  </a:schemeClr>
                </a:solidFill>
                <a:latin typeface="Arial" panose="020B0604020202020204" pitchFamily="34" charset="0"/>
                <a:cs typeface="Arial" panose="020B0604020202020204" pitchFamily="34" charset="0"/>
              </a:rPr>
              <a:t>(4)</a:t>
            </a:r>
            <a:r>
              <a:rPr lang="pt-BR" sz="3200" dirty="0">
                <a:solidFill>
                  <a:schemeClr val="tx1">
                    <a:lumMod val="75000"/>
                    <a:lumOff val="25000"/>
                  </a:schemeClr>
                </a:solidFill>
                <a:latin typeface="Arial" panose="020B0604020202020204" pitchFamily="34" charset="0"/>
                <a:cs typeface="Arial" panose="020B0604020202020204" pitchFamily="34" charset="0"/>
              </a:rPr>
              <a:t>. </a:t>
            </a:r>
          </a:p>
          <a:p>
            <a:pPr algn="just"/>
            <a:r>
              <a:rPr lang="pt-BR" sz="3200" i="1" u="sng" dirty="0">
                <a:solidFill>
                  <a:schemeClr val="tx1">
                    <a:lumMod val="75000"/>
                    <a:lumOff val="25000"/>
                  </a:schemeClr>
                </a:solidFill>
                <a:latin typeface="Arial" panose="020B0604020202020204" pitchFamily="34" charset="0"/>
                <a:cs typeface="Arial" panose="020B0604020202020204" pitchFamily="34" charset="0"/>
              </a:rPr>
              <a:t>C) Forma Adulta:</a:t>
            </a:r>
            <a:r>
              <a:rPr lang="pt-BR" sz="3200" dirty="0">
                <a:solidFill>
                  <a:schemeClr val="tx1">
                    <a:lumMod val="75000"/>
                    <a:lumOff val="25000"/>
                  </a:schemeClr>
                </a:solidFill>
                <a:latin typeface="Arial" panose="020B0604020202020204" pitchFamily="34" charset="0"/>
                <a:cs typeface="Arial" panose="020B0604020202020204" pitchFamily="34" charset="0"/>
              </a:rPr>
              <a:t> Esta é uma forma benigna, que pode conter 30 vezes mais cistina. É assintomática, à exceção da fotofobia, que frequentemente leva ao diagnóstico da doença em exame oftalmológico de rotina</a:t>
            </a:r>
            <a:r>
              <a:rPr lang="pt-BR" sz="3200" baseline="30000" dirty="0">
                <a:solidFill>
                  <a:schemeClr val="tx1">
                    <a:lumMod val="75000"/>
                    <a:lumOff val="25000"/>
                  </a:schemeClr>
                </a:solidFill>
                <a:latin typeface="Arial" panose="020B0604020202020204" pitchFamily="34" charset="0"/>
                <a:cs typeface="Arial" panose="020B0604020202020204" pitchFamily="34" charset="0"/>
              </a:rPr>
              <a:t>(5)</a:t>
            </a:r>
            <a:r>
              <a:rPr lang="pt-BR" sz="3200" dirty="0">
                <a:solidFill>
                  <a:schemeClr val="tx1">
                    <a:lumMod val="75000"/>
                    <a:lumOff val="25000"/>
                  </a:schemeClr>
                </a:solidFill>
                <a:latin typeface="Arial" panose="020B0604020202020204" pitchFamily="34" charset="0"/>
                <a:cs typeface="Arial" panose="020B0604020202020204" pitchFamily="34" charset="0"/>
              </a:rPr>
              <a:t>.</a:t>
            </a:r>
          </a:p>
          <a:p>
            <a:pPr algn="just" hangingPunct="0"/>
            <a:endParaRPr lang="pt-BR" sz="3474" b="1" dirty="0">
              <a:solidFill>
                <a:srgbClr val="404040"/>
              </a:solidFill>
              <a:sym typeface="Arial" charset="0"/>
            </a:endParaRPr>
          </a:p>
        </p:txBody>
      </p:sp>
      <p:grpSp>
        <p:nvGrpSpPr>
          <p:cNvPr id="4101" name="Agrupar"/>
          <p:cNvGrpSpPr>
            <a:grpSpLocks/>
          </p:cNvGrpSpPr>
          <p:nvPr/>
        </p:nvGrpSpPr>
        <p:grpSpPr bwMode="auto">
          <a:xfrm>
            <a:off x="723380" y="20850365"/>
            <a:ext cx="14357568" cy="1098070"/>
            <a:chOff x="-1" y="-1"/>
            <a:chExt cx="4545957" cy="371301"/>
          </a:xfrm>
        </p:grpSpPr>
        <p:sp>
          <p:nvSpPr>
            <p:cNvPr id="4124" name="Retângulo"/>
            <p:cNvSpPr>
              <a:spLocks noChangeArrowheads="1"/>
            </p:cNvSpPr>
            <p:nvPr/>
          </p:nvSpPr>
          <p:spPr bwMode="auto">
            <a:xfrm>
              <a:off x="-1" y="-1"/>
              <a:ext cx="4500481" cy="371301"/>
            </a:xfrm>
            <a:prstGeom prst="rect">
              <a:avLst/>
            </a:prstGeom>
            <a:solidFill>
              <a:srgbClr val="146280"/>
            </a:solidFill>
            <a:ln w="12700">
              <a:noFill/>
              <a:miter lim="400000"/>
              <a:headEnd/>
              <a:tailEnd/>
            </a:ln>
          </p:spPr>
          <p:txBody>
            <a:bodyPr lIns="144397" tIns="144397" rIns="144397" bIns="144397" anchor="ctr"/>
            <a:lstStyle/>
            <a:p>
              <a:pPr hangingPunct="0"/>
              <a:endParaRPr lang="pt-BR" sz="3474" b="1">
                <a:solidFill>
                  <a:srgbClr val="FFFFFF"/>
                </a:solidFill>
                <a:latin typeface="Trebuchet MS" pitchFamily="34" charset="0"/>
                <a:sym typeface="Trebuchet MS" pitchFamily="34" charset="0"/>
              </a:endParaRPr>
            </a:p>
          </p:txBody>
        </p:sp>
        <p:sp>
          <p:nvSpPr>
            <p:cNvPr id="4125" name="RELATO DE CASO"/>
            <p:cNvSpPr txBox="1">
              <a:spLocks noChangeArrowheads="1"/>
            </p:cNvSpPr>
            <p:nvPr/>
          </p:nvSpPr>
          <p:spPr bwMode="auto">
            <a:xfrm>
              <a:off x="45237" y="72467"/>
              <a:ext cx="4500719" cy="279387"/>
            </a:xfrm>
            <a:prstGeom prst="rect">
              <a:avLst/>
            </a:prstGeom>
            <a:noFill/>
            <a:ln w="12700">
              <a:noFill/>
              <a:miter lim="400000"/>
              <a:headEnd/>
              <a:tailEnd/>
            </a:ln>
          </p:spPr>
          <p:txBody>
            <a:bodyPr lIns="144397" tIns="144397" rIns="144397" bIns="144397" anchor="ctr">
              <a:spAutoFit/>
            </a:bodyPr>
            <a:lstStyle/>
            <a:p>
              <a:pPr hangingPunct="0"/>
              <a:r>
                <a:rPr lang="pt-BR" sz="3474" b="1" dirty="0">
                  <a:solidFill>
                    <a:srgbClr val="FFFFFF"/>
                  </a:solidFill>
                  <a:latin typeface="Arial" panose="020B0604020202020204" pitchFamily="34" charset="0"/>
                  <a:cs typeface="Arial" panose="020B0604020202020204" pitchFamily="34" charset="0"/>
                  <a:sym typeface="Trebuchet MS" pitchFamily="34" charset="0"/>
                </a:rPr>
                <a:t>RELATO DE CASO</a:t>
              </a:r>
            </a:p>
          </p:txBody>
        </p:sp>
      </p:grpSp>
      <p:sp>
        <p:nvSpPr>
          <p:cNvPr id="4103" name="Ao exame oftalmológico apresentava lesão nodular NA topografia de saco lacrimal DO olho direito, associado a edema palpebral superior (fig 1). No olho esquerdo não havia nenhuma alteração. COLOCAR NA ECTOSCOPIA NA TABELA…"/>
          <p:cNvSpPr txBox="1">
            <a:spLocks noChangeArrowheads="1"/>
          </p:cNvSpPr>
          <p:nvPr/>
        </p:nvSpPr>
        <p:spPr bwMode="auto">
          <a:xfrm>
            <a:off x="984960" y="17407223"/>
            <a:ext cx="14289904" cy="2041324"/>
          </a:xfrm>
          <a:prstGeom prst="rect">
            <a:avLst/>
          </a:prstGeom>
          <a:noFill/>
          <a:ln w="12700">
            <a:noFill/>
            <a:miter lim="400000"/>
            <a:headEnd/>
            <a:tailEnd/>
          </a:ln>
        </p:spPr>
        <p:txBody>
          <a:bodyPr lIns="144397" tIns="144397" rIns="144397" bIns="144397">
            <a:spAutoFit/>
          </a:bodyPr>
          <a:lstStyle/>
          <a:p>
            <a:pPr algn="just"/>
            <a:endParaRPr lang="pt-BR" sz="3790" dirty="0"/>
          </a:p>
          <a:p>
            <a:pPr algn="just" hangingPunct="0"/>
            <a:endParaRPr lang="pt-BR" sz="3790" dirty="0">
              <a:solidFill>
                <a:schemeClr val="tx1"/>
              </a:solidFill>
              <a:sym typeface="Arial" charset="0"/>
            </a:endParaRPr>
          </a:p>
          <a:p>
            <a:pPr algn="just" hangingPunct="0"/>
            <a:endParaRPr lang="pt-BR" sz="3790" dirty="0">
              <a:solidFill>
                <a:schemeClr val="tx1"/>
              </a:solidFill>
              <a:sym typeface="Arial" charset="0"/>
            </a:endParaRPr>
          </a:p>
        </p:txBody>
      </p:sp>
      <p:pic>
        <p:nvPicPr>
          <p:cNvPr id="4105" name="santa-casa-logo.gif" descr="santa-casa-logo.gif"/>
          <p:cNvPicPr>
            <a:picLocks noChangeAspect="1"/>
          </p:cNvPicPr>
          <p:nvPr/>
        </p:nvPicPr>
        <p:blipFill>
          <a:blip r:embed="rId2"/>
          <a:srcRect/>
          <a:stretch>
            <a:fillRect/>
          </a:stretch>
        </p:blipFill>
        <p:spPr bwMode="auto">
          <a:xfrm>
            <a:off x="984952" y="242190"/>
            <a:ext cx="6533246" cy="7405682"/>
          </a:xfrm>
          <a:prstGeom prst="rect">
            <a:avLst/>
          </a:prstGeom>
          <a:noFill/>
          <a:ln w="12700">
            <a:noFill/>
            <a:miter lim="400000"/>
            <a:headEnd/>
            <a:tailEnd/>
          </a:ln>
        </p:spPr>
      </p:pic>
      <p:sp>
        <p:nvSpPr>
          <p:cNvPr id="50" name="COLOCAR AO LADO DE CADA NOME O NÚMERO SOBRESCRITO EX: numero 1 para luiza, larissa, martina e Ana , 2 para o Dr Ricardo e 3 para o Dr Vital…"/>
          <p:cNvSpPr txBox="1"/>
          <p:nvPr/>
        </p:nvSpPr>
        <p:spPr>
          <a:xfrm>
            <a:off x="7198456" y="5669645"/>
            <a:ext cx="22788722" cy="1798181"/>
          </a:xfrm>
          <a:prstGeom prst="rect">
            <a:avLst/>
          </a:prstGeom>
          <a:ln w="12700">
            <a:miter lim="400000"/>
          </a:ln>
          <a:extLst>
            <a:ext uri="{C572A759-6A51-4108-AA02-DFA0A04FC94B}"/>
          </a:extLst>
        </p:spPr>
        <p:txBody>
          <a:bodyPr wrap="square" lIns="144397" tIns="144397" rIns="144397" bIns="144397">
            <a:spAutoFit/>
          </a:bodyPr>
          <a:lstStyle/>
          <a:p>
            <a:pPr algn="ctr" hangingPunct="0"/>
            <a:r>
              <a:rPr lang="pt-BR" sz="3000" dirty="0">
                <a:ea typeface="Georgia" pitchFamily="18" charset="0"/>
                <a:cs typeface="Arial" charset="0"/>
              </a:rPr>
              <a:t>1) Residente do Departamento de Oftalmologia do Hospital da Santa Casa de Misericórdia de São Paulo</a:t>
            </a:r>
          </a:p>
          <a:p>
            <a:pPr algn="ctr" hangingPunct="0"/>
            <a:r>
              <a:rPr lang="pt-BR" sz="3000" dirty="0">
                <a:ea typeface="Georgia" pitchFamily="18" charset="0"/>
                <a:cs typeface="Arial" charset="0"/>
              </a:rPr>
              <a:t>2) Chefe do Serviço de </a:t>
            </a:r>
            <a:r>
              <a:rPr lang="pt-BR" sz="3000" dirty="0" err="1">
                <a:ea typeface="Georgia" pitchFamily="18" charset="0"/>
                <a:cs typeface="Arial" charset="0"/>
              </a:rPr>
              <a:t>Cornea</a:t>
            </a:r>
            <a:r>
              <a:rPr lang="pt-BR" sz="3000" dirty="0">
                <a:ea typeface="Georgia" pitchFamily="18" charset="0"/>
                <a:cs typeface="Arial" charset="0"/>
              </a:rPr>
              <a:t> do Hospital Santa Casa de Misericórdia de São Paulo.</a:t>
            </a:r>
          </a:p>
          <a:p>
            <a:pPr hangingPunct="0"/>
            <a:endParaRPr lang="pt-BR" sz="3790" dirty="0">
              <a:solidFill>
                <a:srgbClr val="D71A16"/>
              </a:solidFill>
              <a:latin typeface="Georgia" pitchFamily="18" charset="0"/>
              <a:ea typeface="Georgia" pitchFamily="18" charset="0"/>
              <a:cs typeface="Arial" charset="0"/>
            </a:endParaRPr>
          </a:p>
        </p:txBody>
      </p:sp>
      <p:sp>
        <p:nvSpPr>
          <p:cNvPr id="57" name="Retângulo 56"/>
          <p:cNvSpPr/>
          <p:nvPr/>
        </p:nvSpPr>
        <p:spPr>
          <a:xfrm>
            <a:off x="15687596" y="34182463"/>
            <a:ext cx="15242142" cy="954833"/>
          </a:xfrm>
          <a:prstGeom prst="rect">
            <a:avLst/>
          </a:prstGeom>
          <a:solidFill>
            <a:srgbClr val="14628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hangingPunct="0"/>
            <a:r>
              <a:rPr lang="pt-BR" sz="3790" b="1" dirty="0">
                <a:solidFill>
                  <a:srgbClr val="FFFFFF"/>
                </a:solidFill>
                <a:latin typeface="Arial" charset="0"/>
                <a:cs typeface="Arial" charset="0"/>
              </a:rPr>
              <a:t>Referências Bibliográficas</a:t>
            </a:r>
          </a:p>
        </p:txBody>
      </p:sp>
      <p:sp>
        <p:nvSpPr>
          <p:cNvPr id="4116" name="Text Box 37"/>
          <p:cNvSpPr txBox="1">
            <a:spLocks noChangeArrowheads="1"/>
          </p:cNvSpPr>
          <p:nvPr/>
        </p:nvSpPr>
        <p:spPr bwMode="auto">
          <a:xfrm>
            <a:off x="15556702" y="35463309"/>
            <a:ext cx="15430608" cy="8334269"/>
          </a:xfrm>
          <a:prstGeom prst="rect">
            <a:avLst/>
          </a:prstGeom>
          <a:noFill/>
          <a:ln w="9525">
            <a:noFill/>
            <a:miter lim="800000"/>
            <a:headEnd/>
            <a:tailEnd/>
          </a:ln>
        </p:spPr>
        <p:txBody>
          <a:bodyPr wrap="square">
            <a:spAutoFit/>
          </a:bodyPr>
          <a:lstStyle/>
          <a:p>
            <a:pPr marL="228600" indent="-228600">
              <a:buAutoNum type="arabicPeriod"/>
            </a:pPr>
            <a:r>
              <a:rPr lang="pt-BR" sz="3600" dirty="0">
                <a:solidFill>
                  <a:schemeClr val="tx1">
                    <a:lumMod val="75000"/>
                    <a:lumOff val="25000"/>
                  </a:schemeClr>
                </a:solidFill>
                <a:latin typeface="Arial" panose="020B0604020202020204" pitchFamily="34" charset="0"/>
                <a:cs typeface="Arial" panose="020B0604020202020204" pitchFamily="34" charset="0"/>
              </a:rPr>
              <a:t>Rosenberg LE. Doenças de armazenamento dos aminoácidos. In: Wilson JD, </a:t>
            </a:r>
            <a:r>
              <a:rPr lang="pt-BR" sz="3600" dirty="0" err="1">
                <a:solidFill>
                  <a:schemeClr val="tx1">
                    <a:lumMod val="75000"/>
                    <a:lumOff val="25000"/>
                  </a:schemeClr>
                </a:solidFill>
                <a:latin typeface="Arial" panose="020B0604020202020204" pitchFamily="34" charset="0"/>
                <a:cs typeface="Arial" panose="020B0604020202020204" pitchFamily="34" charset="0"/>
              </a:rPr>
              <a:t>Braunwald</a:t>
            </a:r>
            <a:r>
              <a:rPr lang="pt-BR" sz="3600" dirty="0">
                <a:solidFill>
                  <a:schemeClr val="tx1">
                    <a:lumMod val="75000"/>
                    <a:lumOff val="25000"/>
                  </a:schemeClr>
                </a:solidFill>
                <a:latin typeface="Arial" panose="020B0604020202020204" pitchFamily="34" charset="0"/>
                <a:cs typeface="Arial" panose="020B0604020202020204" pitchFamily="34" charset="0"/>
              </a:rPr>
              <a:t> E, </a:t>
            </a:r>
            <a:r>
              <a:rPr lang="pt-BR" sz="3600" dirty="0" err="1">
                <a:solidFill>
                  <a:schemeClr val="tx1">
                    <a:lumMod val="75000"/>
                    <a:lumOff val="25000"/>
                  </a:schemeClr>
                </a:solidFill>
                <a:latin typeface="Arial" panose="020B0604020202020204" pitchFamily="34" charset="0"/>
                <a:cs typeface="Arial" panose="020B0604020202020204" pitchFamily="34" charset="0"/>
              </a:rPr>
              <a:t>Isselbacher</a:t>
            </a:r>
            <a:r>
              <a:rPr lang="pt-BR" sz="3600" dirty="0">
                <a:solidFill>
                  <a:schemeClr val="tx1">
                    <a:lumMod val="75000"/>
                    <a:lumOff val="25000"/>
                  </a:schemeClr>
                </a:solidFill>
                <a:latin typeface="Arial" panose="020B0604020202020204" pitchFamily="34" charset="0"/>
                <a:cs typeface="Arial" panose="020B0604020202020204" pitchFamily="34" charset="0"/>
              </a:rPr>
              <a:t> KJ, </a:t>
            </a:r>
            <a:r>
              <a:rPr lang="pt-BR" sz="3600" dirty="0" err="1">
                <a:solidFill>
                  <a:schemeClr val="tx1">
                    <a:lumMod val="75000"/>
                    <a:lumOff val="25000"/>
                  </a:schemeClr>
                </a:solidFill>
                <a:latin typeface="Arial" panose="020B0604020202020204" pitchFamily="34" charset="0"/>
                <a:cs typeface="Arial" panose="020B0604020202020204" pitchFamily="34" charset="0"/>
              </a:rPr>
              <a:t>Petersdorf</a:t>
            </a:r>
            <a:r>
              <a:rPr lang="pt-BR" sz="3600" dirty="0">
                <a:solidFill>
                  <a:schemeClr val="tx1">
                    <a:lumMod val="75000"/>
                    <a:lumOff val="25000"/>
                  </a:schemeClr>
                </a:solidFill>
                <a:latin typeface="Arial" panose="020B0604020202020204" pitchFamily="34" charset="0"/>
                <a:cs typeface="Arial" panose="020B0604020202020204" pitchFamily="34" charset="0"/>
              </a:rPr>
              <a:t> RG, Martin JB, </a:t>
            </a:r>
            <a:r>
              <a:rPr lang="pt-BR" sz="3600" dirty="0" err="1">
                <a:solidFill>
                  <a:schemeClr val="tx1">
                    <a:lumMod val="75000"/>
                    <a:lumOff val="25000"/>
                  </a:schemeClr>
                </a:solidFill>
                <a:latin typeface="Arial" panose="020B0604020202020204" pitchFamily="34" charset="0"/>
                <a:cs typeface="Arial" panose="020B0604020202020204" pitchFamily="34" charset="0"/>
              </a:rPr>
              <a:t>Fauci</a:t>
            </a:r>
            <a:r>
              <a:rPr lang="pt-BR" sz="3600" dirty="0">
                <a:solidFill>
                  <a:schemeClr val="tx1">
                    <a:lumMod val="75000"/>
                    <a:lumOff val="25000"/>
                  </a:schemeClr>
                </a:solidFill>
                <a:latin typeface="Arial" panose="020B0604020202020204" pitchFamily="34" charset="0"/>
                <a:cs typeface="Arial" panose="020B0604020202020204" pitchFamily="34" charset="0"/>
              </a:rPr>
              <a:t> AS, Root RK, </a:t>
            </a:r>
            <a:r>
              <a:rPr lang="pt-BR" sz="3600" dirty="0" err="1">
                <a:solidFill>
                  <a:schemeClr val="tx1">
                    <a:lumMod val="75000"/>
                    <a:lumOff val="25000"/>
                  </a:schemeClr>
                </a:solidFill>
                <a:latin typeface="Arial" panose="020B0604020202020204" pitchFamily="34" charset="0"/>
                <a:cs typeface="Arial" panose="020B0604020202020204" pitchFamily="34" charset="0"/>
              </a:rPr>
              <a:t>editors</a:t>
            </a:r>
            <a:r>
              <a:rPr lang="pt-BR" sz="3600" dirty="0">
                <a:solidFill>
                  <a:schemeClr val="tx1">
                    <a:lumMod val="75000"/>
                    <a:lumOff val="25000"/>
                  </a:schemeClr>
                </a:solidFill>
                <a:latin typeface="Arial" panose="020B0604020202020204" pitchFamily="34" charset="0"/>
                <a:cs typeface="Arial" panose="020B0604020202020204" pitchFamily="34" charset="0"/>
              </a:rPr>
              <a:t>. Harrison Medicina Interna, 12a ed. Rio de Janeiro: Guanabara Koogan; 1992. p.227-8.</a:t>
            </a:r>
          </a:p>
          <a:p>
            <a:pPr marL="228600" indent="-228600">
              <a:buAutoNum type="arabicPeriod"/>
            </a:pPr>
            <a:r>
              <a:rPr lang="pt-BR" sz="3600" dirty="0">
                <a:solidFill>
                  <a:schemeClr val="tx1">
                    <a:lumMod val="75000"/>
                    <a:lumOff val="25000"/>
                  </a:schemeClr>
                </a:solidFill>
                <a:latin typeface="Arial" panose="020B0604020202020204" pitchFamily="34" charset="0"/>
                <a:cs typeface="Arial" panose="020B0604020202020204" pitchFamily="34" charset="0"/>
              </a:rPr>
              <a:t>François J, </a:t>
            </a:r>
            <a:r>
              <a:rPr lang="pt-BR" sz="3600" dirty="0" err="1">
                <a:solidFill>
                  <a:schemeClr val="tx1">
                    <a:lumMod val="75000"/>
                    <a:lumOff val="25000"/>
                  </a:schemeClr>
                </a:solidFill>
                <a:latin typeface="Arial" panose="020B0604020202020204" pitchFamily="34" charset="0"/>
                <a:cs typeface="Arial" panose="020B0604020202020204" pitchFamily="34" charset="0"/>
              </a:rPr>
              <a:t>Hanssens</a:t>
            </a:r>
            <a:r>
              <a:rPr lang="pt-BR" sz="3600" dirty="0">
                <a:solidFill>
                  <a:schemeClr val="tx1">
                    <a:lumMod val="75000"/>
                    <a:lumOff val="25000"/>
                  </a:schemeClr>
                </a:solidFill>
                <a:latin typeface="Arial" panose="020B0604020202020204" pitchFamily="34" charset="0"/>
                <a:cs typeface="Arial" panose="020B0604020202020204" pitchFamily="34" charset="0"/>
              </a:rPr>
              <a:t> M, </a:t>
            </a:r>
            <a:r>
              <a:rPr lang="pt-BR" sz="3600" dirty="0" err="1">
                <a:solidFill>
                  <a:schemeClr val="tx1">
                    <a:lumMod val="75000"/>
                    <a:lumOff val="25000"/>
                  </a:schemeClr>
                </a:solidFill>
                <a:latin typeface="Arial" panose="020B0604020202020204" pitchFamily="34" charset="0"/>
                <a:cs typeface="Arial" panose="020B0604020202020204" pitchFamily="34" charset="0"/>
              </a:rPr>
              <a:t>Coppieters</a:t>
            </a:r>
            <a:r>
              <a:rPr lang="pt-BR" sz="3600" dirty="0">
                <a:solidFill>
                  <a:schemeClr val="tx1">
                    <a:lumMod val="75000"/>
                    <a:lumOff val="25000"/>
                  </a:schemeClr>
                </a:solidFill>
                <a:latin typeface="Arial" panose="020B0604020202020204" pitchFamily="34" charset="0"/>
                <a:cs typeface="Arial" panose="020B0604020202020204" pitchFamily="34" charset="0"/>
              </a:rPr>
              <a:t> R, </a:t>
            </a:r>
            <a:r>
              <a:rPr lang="pt-BR" sz="3600" dirty="0" err="1">
                <a:solidFill>
                  <a:schemeClr val="tx1">
                    <a:lumMod val="75000"/>
                    <a:lumOff val="25000"/>
                  </a:schemeClr>
                </a:solidFill>
                <a:latin typeface="Arial" panose="020B0604020202020204" pitchFamily="34" charset="0"/>
                <a:cs typeface="Arial" panose="020B0604020202020204" pitchFamily="34" charset="0"/>
              </a:rPr>
              <a:t>Evens</a:t>
            </a:r>
            <a:r>
              <a:rPr lang="pt-BR" sz="3600" dirty="0">
                <a:solidFill>
                  <a:schemeClr val="tx1">
                    <a:lumMod val="75000"/>
                    <a:lumOff val="25000"/>
                  </a:schemeClr>
                </a:solidFill>
                <a:latin typeface="Arial" panose="020B0604020202020204" pitchFamily="34" charset="0"/>
                <a:cs typeface="Arial" panose="020B0604020202020204" pitchFamily="34" charset="0"/>
              </a:rPr>
              <a:t> L. </a:t>
            </a:r>
            <a:r>
              <a:rPr lang="pt-BR" sz="3600" dirty="0" err="1">
                <a:solidFill>
                  <a:schemeClr val="tx1">
                    <a:lumMod val="75000"/>
                    <a:lumOff val="25000"/>
                  </a:schemeClr>
                </a:solidFill>
                <a:latin typeface="Arial" panose="020B0604020202020204" pitchFamily="34" charset="0"/>
                <a:cs typeface="Arial" panose="020B0604020202020204" pitchFamily="34" charset="0"/>
              </a:rPr>
              <a:t>Cystinosis</a:t>
            </a:r>
            <a:r>
              <a:rPr lang="pt-BR" sz="3600" dirty="0">
                <a:solidFill>
                  <a:schemeClr val="tx1">
                    <a:lumMod val="75000"/>
                    <a:lumOff val="25000"/>
                  </a:schemeClr>
                </a:solidFill>
                <a:latin typeface="Arial" panose="020B0604020202020204" pitchFamily="34" charset="0"/>
                <a:cs typeface="Arial" panose="020B0604020202020204" pitchFamily="34" charset="0"/>
              </a:rPr>
              <a:t>. A </a:t>
            </a:r>
            <a:r>
              <a:rPr lang="pt-BR" sz="3600" dirty="0" err="1">
                <a:solidFill>
                  <a:schemeClr val="tx1">
                    <a:lumMod val="75000"/>
                    <a:lumOff val="25000"/>
                  </a:schemeClr>
                </a:solidFill>
                <a:latin typeface="Arial" panose="020B0604020202020204" pitchFamily="34" charset="0"/>
                <a:cs typeface="Arial" panose="020B0604020202020204" pitchFamily="34" charset="0"/>
              </a:rPr>
              <a:t>clinical</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and</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histopathologic</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study</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Am</a:t>
            </a:r>
            <a:r>
              <a:rPr lang="pt-BR" sz="3600" dirty="0">
                <a:solidFill>
                  <a:schemeClr val="tx1">
                    <a:lumMod val="75000"/>
                    <a:lumOff val="25000"/>
                  </a:schemeClr>
                </a:solidFill>
                <a:latin typeface="Arial" panose="020B0604020202020204" pitchFamily="34" charset="0"/>
                <a:cs typeface="Arial" panose="020B0604020202020204" pitchFamily="34" charset="0"/>
              </a:rPr>
              <a:t> J </a:t>
            </a:r>
            <a:r>
              <a:rPr lang="pt-BR" sz="3600" dirty="0" err="1">
                <a:solidFill>
                  <a:schemeClr val="tx1">
                    <a:lumMod val="75000"/>
                    <a:lumOff val="25000"/>
                  </a:schemeClr>
                </a:solidFill>
                <a:latin typeface="Arial" panose="020B0604020202020204" pitchFamily="34" charset="0"/>
                <a:cs typeface="Arial" panose="020B0604020202020204" pitchFamily="34" charset="0"/>
              </a:rPr>
              <a:t>Ophthalmol</a:t>
            </a:r>
            <a:r>
              <a:rPr lang="pt-BR" sz="3600" dirty="0">
                <a:solidFill>
                  <a:schemeClr val="tx1">
                    <a:lumMod val="75000"/>
                    <a:lumOff val="25000"/>
                  </a:schemeClr>
                </a:solidFill>
                <a:latin typeface="Arial" panose="020B0604020202020204" pitchFamily="34" charset="0"/>
                <a:cs typeface="Arial" panose="020B0604020202020204" pitchFamily="34" charset="0"/>
              </a:rPr>
              <a:t> 1972;73:643-50. </a:t>
            </a:r>
          </a:p>
          <a:p>
            <a:pPr marL="228600" indent="-228600">
              <a:buAutoNum type="arabicPeriod"/>
            </a:pPr>
            <a:r>
              <a:rPr lang="pt-BR" sz="3600" dirty="0">
                <a:solidFill>
                  <a:schemeClr val="tx1">
                    <a:lumMod val="75000"/>
                    <a:lumOff val="25000"/>
                  </a:schemeClr>
                </a:solidFill>
                <a:latin typeface="Arial" panose="020B0604020202020204" pitchFamily="34" charset="0"/>
                <a:cs typeface="Arial" panose="020B0604020202020204" pitchFamily="34" charset="0"/>
              </a:rPr>
              <a:t>Katz B, Melles RB, Schneider JA. Corneal </a:t>
            </a:r>
            <a:r>
              <a:rPr lang="pt-BR" sz="3600" dirty="0" err="1">
                <a:solidFill>
                  <a:schemeClr val="tx1">
                    <a:lumMod val="75000"/>
                    <a:lumOff val="25000"/>
                  </a:schemeClr>
                </a:solidFill>
                <a:latin typeface="Arial" panose="020B0604020202020204" pitchFamily="34" charset="0"/>
                <a:cs typeface="Arial" panose="020B0604020202020204" pitchFamily="34" charset="0"/>
              </a:rPr>
              <a:t>sensitivity</a:t>
            </a:r>
            <a:r>
              <a:rPr lang="pt-BR" sz="3600" dirty="0">
                <a:solidFill>
                  <a:schemeClr val="tx1">
                    <a:lumMod val="75000"/>
                    <a:lumOff val="25000"/>
                  </a:schemeClr>
                </a:solidFill>
                <a:latin typeface="Arial" panose="020B0604020202020204" pitchFamily="34" charset="0"/>
                <a:cs typeface="Arial" panose="020B0604020202020204" pitchFamily="34" charset="0"/>
              </a:rPr>
              <a:t> in </a:t>
            </a:r>
            <a:r>
              <a:rPr lang="pt-BR" sz="3600" dirty="0" err="1">
                <a:solidFill>
                  <a:schemeClr val="tx1">
                    <a:lumMod val="75000"/>
                    <a:lumOff val="25000"/>
                  </a:schemeClr>
                </a:solidFill>
                <a:latin typeface="Arial" panose="020B0604020202020204" pitchFamily="34" charset="0"/>
                <a:cs typeface="Arial" panose="020B0604020202020204" pitchFamily="34" charset="0"/>
              </a:rPr>
              <a:t>nephropathic</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cystinosis</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Am</a:t>
            </a:r>
            <a:r>
              <a:rPr lang="pt-BR" sz="3600" dirty="0">
                <a:solidFill>
                  <a:schemeClr val="tx1">
                    <a:lumMod val="75000"/>
                    <a:lumOff val="25000"/>
                  </a:schemeClr>
                </a:solidFill>
                <a:latin typeface="Arial" panose="020B0604020202020204" pitchFamily="34" charset="0"/>
                <a:cs typeface="Arial" panose="020B0604020202020204" pitchFamily="34" charset="0"/>
              </a:rPr>
              <a:t> J </a:t>
            </a:r>
            <a:r>
              <a:rPr lang="pt-BR" sz="3600" dirty="0" err="1">
                <a:solidFill>
                  <a:schemeClr val="tx1">
                    <a:lumMod val="75000"/>
                    <a:lumOff val="25000"/>
                  </a:schemeClr>
                </a:solidFill>
                <a:latin typeface="Arial" panose="020B0604020202020204" pitchFamily="34" charset="0"/>
                <a:cs typeface="Arial" panose="020B0604020202020204" pitchFamily="34" charset="0"/>
              </a:rPr>
              <a:t>Ophthalmol</a:t>
            </a:r>
            <a:r>
              <a:rPr lang="pt-BR" sz="3600" dirty="0">
                <a:solidFill>
                  <a:schemeClr val="tx1">
                    <a:lumMod val="75000"/>
                    <a:lumOff val="25000"/>
                  </a:schemeClr>
                </a:solidFill>
                <a:latin typeface="Arial" panose="020B0604020202020204" pitchFamily="34" charset="0"/>
                <a:cs typeface="Arial" panose="020B0604020202020204" pitchFamily="34" charset="0"/>
              </a:rPr>
              <a:t> 1987;104:413-6.</a:t>
            </a:r>
          </a:p>
          <a:p>
            <a:pPr marL="228600" indent="-228600">
              <a:buAutoNum type="arabicPeriod"/>
            </a:pPr>
            <a:r>
              <a:rPr lang="pt-BR" sz="3600" dirty="0">
                <a:solidFill>
                  <a:schemeClr val="tx1">
                    <a:lumMod val="75000"/>
                    <a:lumOff val="25000"/>
                  </a:schemeClr>
                </a:solidFill>
                <a:latin typeface="Arial" panose="020B0604020202020204" pitchFamily="34" charset="0"/>
                <a:cs typeface="Arial" panose="020B0604020202020204" pitchFamily="34" charset="0"/>
              </a:rPr>
              <a:t>Bridges WZ, </a:t>
            </a:r>
            <a:r>
              <a:rPr lang="pt-BR" sz="3600" dirty="0" err="1">
                <a:solidFill>
                  <a:schemeClr val="tx1">
                    <a:lumMod val="75000"/>
                    <a:lumOff val="25000"/>
                  </a:schemeClr>
                </a:solidFill>
                <a:latin typeface="Arial" panose="020B0604020202020204" pitchFamily="34" charset="0"/>
                <a:cs typeface="Arial" panose="020B0604020202020204" pitchFamily="34" charset="0"/>
              </a:rPr>
              <a:t>Palay</a:t>
            </a:r>
            <a:r>
              <a:rPr lang="pt-BR" sz="3600" dirty="0">
                <a:solidFill>
                  <a:schemeClr val="tx1">
                    <a:lumMod val="75000"/>
                    <a:lumOff val="25000"/>
                  </a:schemeClr>
                </a:solidFill>
                <a:latin typeface="Arial" panose="020B0604020202020204" pitchFamily="34" charset="0"/>
                <a:cs typeface="Arial" panose="020B0604020202020204" pitchFamily="34" charset="0"/>
              </a:rPr>
              <a:t> DA. Corneal </a:t>
            </a:r>
            <a:r>
              <a:rPr lang="pt-BR" sz="3600" dirty="0" err="1">
                <a:solidFill>
                  <a:schemeClr val="tx1">
                    <a:lumMod val="75000"/>
                    <a:lumOff val="25000"/>
                  </a:schemeClr>
                </a:solidFill>
                <a:latin typeface="Arial" panose="020B0604020202020204" pitchFamily="34" charset="0"/>
                <a:cs typeface="Arial" panose="020B0604020202020204" pitchFamily="34" charset="0"/>
              </a:rPr>
              <a:t>deposits</a:t>
            </a:r>
            <a:r>
              <a:rPr lang="pt-BR" sz="3600" dirty="0">
                <a:solidFill>
                  <a:schemeClr val="tx1">
                    <a:lumMod val="75000"/>
                    <a:lumOff val="25000"/>
                  </a:schemeClr>
                </a:solidFill>
                <a:latin typeface="Arial" panose="020B0604020202020204" pitchFamily="34" charset="0"/>
                <a:cs typeface="Arial" panose="020B0604020202020204" pitchFamily="34" charset="0"/>
              </a:rPr>
              <a:t>. In: </a:t>
            </a:r>
            <a:r>
              <a:rPr lang="pt-BR" sz="3600" dirty="0" err="1">
                <a:solidFill>
                  <a:schemeClr val="tx1">
                    <a:lumMod val="75000"/>
                    <a:lumOff val="25000"/>
                  </a:schemeClr>
                </a:solidFill>
                <a:latin typeface="Arial" panose="020B0604020202020204" pitchFamily="34" charset="0"/>
                <a:cs typeface="Arial" panose="020B0604020202020204" pitchFamily="34" charset="0"/>
              </a:rPr>
              <a:t>Krachmer</a:t>
            </a:r>
            <a:r>
              <a:rPr lang="pt-BR" sz="3600" dirty="0">
                <a:solidFill>
                  <a:schemeClr val="tx1">
                    <a:lumMod val="75000"/>
                    <a:lumOff val="25000"/>
                  </a:schemeClr>
                </a:solidFill>
                <a:latin typeface="Arial" panose="020B0604020202020204" pitchFamily="34" charset="0"/>
                <a:cs typeface="Arial" panose="020B0604020202020204" pitchFamily="34" charset="0"/>
              </a:rPr>
              <a:t> JH, </a:t>
            </a:r>
            <a:r>
              <a:rPr lang="pt-BR" sz="3600" dirty="0" err="1">
                <a:solidFill>
                  <a:schemeClr val="tx1">
                    <a:lumMod val="75000"/>
                    <a:lumOff val="25000"/>
                  </a:schemeClr>
                </a:solidFill>
                <a:latin typeface="Arial" panose="020B0604020202020204" pitchFamily="34" charset="0"/>
                <a:cs typeface="Arial" panose="020B0604020202020204" pitchFamily="34" charset="0"/>
              </a:rPr>
              <a:t>Mannis</a:t>
            </a:r>
            <a:r>
              <a:rPr lang="pt-BR" sz="3600" dirty="0">
                <a:solidFill>
                  <a:schemeClr val="tx1">
                    <a:lumMod val="75000"/>
                    <a:lumOff val="25000"/>
                  </a:schemeClr>
                </a:solidFill>
                <a:latin typeface="Arial" panose="020B0604020202020204" pitchFamily="34" charset="0"/>
                <a:cs typeface="Arial" panose="020B0604020202020204" pitchFamily="34" charset="0"/>
              </a:rPr>
              <a:t> MJ, </a:t>
            </a:r>
            <a:r>
              <a:rPr lang="pt-BR" sz="3600" dirty="0" err="1">
                <a:solidFill>
                  <a:schemeClr val="tx1">
                    <a:lumMod val="75000"/>
                    <a:lumOff val="25000"/>
                  </a:schemeClr>
                </a:solidFill>
                <a:latin typeface="Arial" panose="020B0604020202020204" pitchFamily="34" charset="0"/>
                <a:cs typeface="Arial" panose="020B0604020202020204" pitchFamily="34" charset="0"/>
              </a:rPr>
              <a:t>Holland</a:t>
            </a:r>
            <a:r>
              <a:rPr lang="pt-BR" sz="3600" dirty="0">
                <a:solidFill>
                  <a:schemeClr val="tx1">
                    <a:lumMod val="75000"/>
                    <a:lumOff val="25000"/>
                  </a:schemeClr>
                </a:solidFill>
                <a:latin typeface="Arial" panose="020B0604020202020204" pitchFamily="34" charset="0"/>
                <a:cs typeface="Arial" panose="020B0604020202020204" pitchFamily="34" charset="0"/>
              </a:rPr>
              <a:t> EJ, </a:t>
            </a:r>
            <a:r>
              <a:rPr lang="pt-BR" sz="3600" dirty="0" err="1">
                <a:solidFill>
                  <a:schemeClr val="tx1">
                    <a:lumMod val="75000"/>
                    <a:lumOff val="25000"/>
                  </a:schemeClr>
                </a:solidFill>
                <a:latin typeface="Arial" panose="020B0604020202020204" pitchFamily="34" charset="0"/>
                <a:cs typeface="Arial" panose="020B0604020202020204" pitchFamily="34" charset="0"/>
              </a:rPr>
              <a:t>editors</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Cornea</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St</a:t>
            </a:r>
            <a:r>
              <a:rPr lang="pt-BR" sz="3600" dirty="0">
                <a:solidFill>
                  <a:schemeClr val="tx1">
                    <a:lumMod val="75000"/>
                    <a:lumOff val="25000"/>
                  </a:schemeClr>
                </a:solidFill>
                <a:latin typeface="Arial" panose="020B0604020202020204" pitchFamily="34" charset="0"/>
                <a:cs typeface="Arial" panose="020B0604020202020204" pitchFamily="34" charset="0"/>
              </a:rPr>
              <a:t> Louis: </a:t>
            </a:r>
            <a:r>
              <a:rPr lang="pt-BR" sz="3600" dirty="0" err="1">
                <a:solidFill>
                  <a:schemeClr val="tx1">
                    <a:lumMod val="75000"/>
                    <a:lumOff val="25000"/>
                  </a:schemeClr>
                </a:solidFill>
                <a:latin typeface="Arial" panose="020B0604020202020204" pitchFamily="34" charset="0"/>
                <a:cs typeface="Arial" panose="020B0604020202020204" pitchFamily="34" charset="0"/>
              </a:rPr>
              <a:t>Mosby</a:t>
            </a:r>
            <a:r>
              <a:rPr lang="pt-BR" sz="3600" dirty="0">
                <a:solidFill>
                  <a:schemeClr val="tx1">
                    <a:lumMod val="75000"/>
                    <a:lumOff val="25000"/>
                  </a:schemeClr>
                </a:solidFill>
                <a:latin typeface="Arial" panose="020B0604020202020204" pitchFamily="34" charset="0"/>
                <a:cs typeface="Arial" panose="020B0604020202020204" pitchFamily="34" charset="0"/>
              </a:rPr>
              <a:t>; 1997. p.417-28.</a:t>
            </a:r>
          </a:p>
          <a:p>
            <a:pPr marL="228600" indent="-228600">
              <a:buAutoNum type="arabicPeriod"/>
            </a:pPr>
            <a:r>
              <a:rPr lang="pt-BR" sz="3600" dirty="0">
                <a:solidFill>
                  <a:schemeClr val="tx1">
                    <a:lumMod val="75000"/>
                    <a:lumOff val="25000"/>
                  </a:schemeClr>
                </a:solidFill>
                <a:latin typeface="Arial" panose="020B0604020202020204" pitchFamily="34" charset="0"/>
                <a:cs typeface="Arial" panose="020B0604020202020204" pitchFamily="34" charset="0"/>
              </a:rPr>
              <a:t>Kaiser-</a:t>
            </a:r>
            <a:r>
              <a:rPr lang="pt-BR" sz="3600" dirty="0" err="1">
                <a:solidFill>
                  <a:schemeClr val="tx1">
                    <a:lumMod val="75000"/>
                    <a:lumOff val="25000"/>
                  </a:schemeClr>
                </a:solidFill>
                <a:latin typeface="Arial" panose="020B0604020202020204" pitchFamily="34" charset="0"/>
                <a:cs typeface="Arial" panose="020B0604020202020204" pitchFamily="34" charset="0"/>
              </a:rPr>
              <a:t>Kupfer</a:t>
            </a:r>
            <a:r>
              <a:rPr lang="pt-BR" sz="3600" dirty="0">
                <a:solidFill>
                  <a:schemeClr val="tx1">
                    <a:lumMod val="75000"/>
                    <a:lumOff val="25000"/>
                  </a:schemeClr>
                </a:solidFill>
                <a:latin typeface="Arial" panose="020B0604020202020204" pitchFamily="34" charset="0"/>
                <a:cs typeface="Arial" panose="020B0604020202020204" pitchFamily="34" charset="0"/>
              </a:rPr>
              <a:t> MI, </a:t>
            </a:r>
            <a:r>
              <a:rPr lang="pt-BR" sz="3600" dirty="0" err="1">
                <a:solidFill>
                  <a:schemeClr val="tx1">
                    <a:lumMod val="75000"/>
                    <a:lumOff val="25000"/>
                  </a:schemeClr>
                </a:solidFill>
                <a:latin typeface="Arial" panose="020B0604020202020204" pitchFamily="34" charset="0"/>
                <a:cs typeface="Arial" panose="020B0604020202020204" pitchFamily="34" charset="0"/>
              </a:rPr>
              <a:t>Datiles</a:t>
            </a:r>
            <a:r>
              <a:rPr lang="pt-BR" sz="3600" dirty="0">
                <a:solidFill>
                  <a:schemeClr val="tx1">
                    <a:lumMod val="75000"/>
                    <a:lumOff val="25000"/>
                  </a:schemeClr>
                </a:solidFill>
                <a:latin typeface="Arial" panose="020B0604020202020204" pitchFamily="34" charset="0"/>
                <a:cs typeface="Arial" panose="020B0604020202020204" pitchFamily="34" charset="0"/>
              </a:rPr>
              <a:t> MB, </a:t>
            </a:r>
            <a:r>
              <a:rPr lang="pt-BR" sz="3600" dirty="0" err="1">
                <a:solidFill>
                  <a:schemeClr val="tx1">
                    <a:lumMod val="75000"/>
                    <a:lumOff val="25000"/>
                  </a:schemeClr>
                </a:solidFill>
                <a:latin typeface="Arial" panose="020B0604020202020204" pitchFamily="34" charset="0"/>
                <a:cs typeface="Arial" panose="020B0604020202020204" pitchFamily="34" charset="0"/>
              </a:rPr>
              <a:t>Gahl</a:t>
            </a:r>
            <a:r>
              <a:rPr lang="pt-BR" sz="3600" dirty="0">
                <a:solidFill>
                  <a:schemeClr val="tx1">
                    <a:lumMod val="75000"/>
                    <a:lumOff val="25000"/>
                  </a:schemeClr>
                </a:solidFill>
                <a:latin typeface="Arial" panose="020B0604020202020204" pitchFamily="34" charset="0"/>
                <a:cs typeface="Arial" panose="020B0604020202020204" pitchFamily="34" charset="0"/>
              </a:rPr>
              <a:t> WA. Corneal </a:t>
            </a:r>
            <a:r>
              <a:rPr lang="pt-BR" sz="3600" dirty="0" err="1">
                <a:solidFill>
                  <a:schemeClr val="tx1">
                    <a:lumMod val="75000"/>
                    <a:lumOff val="25000"/>
                  </a:schemeClr>
                </a:solidFill>
                <a:latin typeface="Arial" panose="020B0604020202020204" pitchFamily="34" charset="0"/>
                <a:cs typeface="Arial" panose="020B0604020202020204" pitchFamily="34" charset="0"/>
              </a:rPr>
              <a:t>transplant</a:t>
            </a:r>
            <a:r>
              <a:rPr lang="pt-BR" sz="3600" dirty="0">
                <a:solidFill>
                  <a:schemeClr val="tx1">
                    <a:lumMod val="75000"/>
                    <a:lumOff val="25000"/>
                  </a:schemeClr>
                </a:solidFill>
                <a:latin typeface="Arial" panose="020B0604020202020204" pitchFamily="34" charset="0"/>
                <a:cs typeface="Arial" panose="020B0604020202020204" pitchFamily="34" charset="0"/>
              </a:rPr>
              <a:t> in a </a:t>
            </a:r>
            <a:r>
              <a:rPr lang="pt-BR" sz="3600" dirty="0" err="1">
                <a:solidFill>
                  <a:schemeClr val="tx1">
                    <a:lumMod val="75000"/>
                    <a:lumOff val="25000"/>
                  </a:schemeClr>
                </a:solidFill>
                <a:latin typeface="Arial" panose="020B0604020202020204" pitchFamily="34" charset="0"/>
                <a:cs typeface="Arial" panose="020B0604020202020204" pitchFamily="34" charset="0"/>
              </a:rPr>
              <a:t>twelve-yearold</a:t>
            </a:r>
            <a:r>
              <a:rPr lang="pt-BR" sz="3600" dirty="0">
                <a:solidFill>
                  <a:schemeClr val="tx1">
                    <a:lumMod val="75000"/>
                    <a:lumOff val="25000"/>
                  </a:schemeClr>
                </a:solidFill>
                <a:latin typeface="Arial" panose="020B0604020202020204" pitchFamily="34" charset="0"/>
                <a:cs typeface="Arial" panose="020B0604020202020204" pitchFamily="34" charset="0"/>
              </a:rPr>
              <a:t> boy </a:t>
            </a:r>
            <a:r>
              <a:rPr lang="pt-BR" sz="3600" dirty="0" err="1">
                <a:solidFill>
                  <a:schemeClr val="tx1">
                    <a:lumMod val="75000"/>
                    <a:lumOff val="25000"/>
                  </a:schemeClr>
                </a:solidFill>
                <a:latin typeface="Arial" panose="020B0604020202020204" pitchFamily="34" charset="0"/>
                <a:cs typeface="Arial" panose="020B0604020202020204" pitchFamily="34" charset="0"/>
              </a:rPr>
              <a:t>with</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nephropathic</a:t>
            </a:r>
            <a:r>
              <a:rPr lang="pt-BR" sz="3600" dirty="0">
                <a:solidFill>
                  <a:schemeClr val="tx1">
                    <a:lumMod val="75000"/>
                    <a:lumOff val="25000"/>
                  </a:schemeClr>
                </a:solidFill>
                <a:latin typeface="Arial" panose="020B0604020202020204" pitchFamily="34" charset="0"/>
                <a:cs typeface="Arial" panose="020B0604020202020204" pitchFamily="34" charset="0"/>
              </a:rPr>
              <a:t> </a:t>
            </a:r>
            <a:r>
              <a:rPr lang="pt-BR" sz="3600" dirty="0" err="1">
                <a:solidFill>
                  <a:schemeClr val="tx1">
                    <a:lumMod val="75000"/>
                    <a:lumOff val="25000"/>
                  </a:schemeClr>
                </a:solidFill>
                <a:latin typeface="Arial" panose="020B0604020202020204" pitchFamily="34" charset="0"/>
                <a:cs typeface="Arial" panose="020B0604020202020204" pitchFamily="34" charset="0"/>
              </a:rPr>
              <a:t>cystinosis</a:t>
            </a:r>
            <a:r>
              <a:rPr lang="pt-BR" sz="3600" dirty="0">
                <a:solidFill>
                  <a:schemeClr val="tx1">
                    <a:lumMod val="75000"/>
                    <a:lumOff val="25000"/>
                  </a:schemeClr>
                </a:solidFill>
                <a:latin typeface="Arial" panose="020B0604020202020204" pitchFamily="34" charset="0"/>
                <a:cs typeface="Arial" panose="020B0604020202020204" pitchFamily="34" charset="0"/>
              </a:rPr>
              <a:t>. Lancet 1987;1:331.</a:t>
            </a:r>
          </a:p>
          <a:p>
            <a:pPr marL="722010" indent="-722010">
              <a:buFontTx/>
              <a:buAutoNum type="arabicPeriod"/>
            </a:pPr>
            <a:endParaRPr lang="pt-BR" sz="3600" dirty="0"/>
          </a:p>
          <a:p>
            <a:pPr marL="722010" indent="-722010">
              <a:buFontTx/>
              <a:buAutoNum type="arabicPeriod"/>
            </a:pPr>
            <a:endParaRPr lang="pt-BR" sz="3600" dirty="0"/>
          </a:p>
          <a:p>
            <a:pPr marL="722010" indent="-722010">
              <a:buAutoNum type="arabicPeriod"/>
            </a:pPr>
            <a:endParaRPr lang="pt-BR" sz="3158" dirty="0"/>
          </a:p>
        </p:txBody>
      </p:sp>
      <p:sp>
        <p:nvSpPr>
          <p:cNvPr id="4118" name="Text Box 36"/>
          <p:cNvSpPr txBox="1">
            <a:spLocks noChangeArrowheads="1"/>
          </p:cNvSpPr>
          <p:nvPr/>
        </p:nvSpPr>
        <p:spPr bwMode="auto">
          <a:xfrm>
            <a:off x="1418375" y="19554614"/>
            <a:ext cx="184731" cy="4269759"/>
          </a:xfrm>
          <a:prstGeom prst="rect">
            <a:avLst/>
          </a:prstGeom>
          <a:noFill/>
          <a:ln w="9525">
            <a:noFill/>
            <a:miter lim="800000"/>
            <a:headEnd/>
            <a:tailEnd/>
          </a:ln>
        </p:spPr>
        <p:txBody>
          <a:bodyPr wrap="none">
            <a:spAutoFit/>
          </a:bodyPr>
          <a:lstStyle/>
          <a:p>
            <a:pPr defTabSz="2888041"/>
            <a:endParaRPr lang="pt-BR" sz="27146"/>
          </a:p>
        </p:txBody>
      </p:sp>
      <p:grpSp>
        <p:nvGrpSpPr>
          <p:cNvPr id="4134" name="Agrupar"/>
          <p:cNvGrpSpPr>
            <a:grpSpLocks/>
          </p:cNvGrpSpPr>
          <p:nvPr/>
        </p:nvGrpSpPr>
        <p:grpSpPr bwMode="auto">
          <a:xfrm>
            <a:off x="15535890" y="27575522"/>
            <a:ext cx="15192949" cy="1198345"/>
            <a:chOff x="-1" y="-1"/>
            <a:chExt cx="4809720" cy="377883"/>
          </a:xfrm>
        </p:grpSpPr>
        <p:sp>
          <p:nvSpPr>
            <p:cNvPr id="4135" name="Retângulo"/>
            <p:cNvSpPr>
              <a:spLocks noChangeArrowheads="1"/>
            </p:cNvSpPr>
            <p:nvPr/>
          </p:nvSpPr>
          <p:spPr bwMode="auto">
            <a:xfrm>
              <a:off x="-1" y="-1"/>
              <a:ext cx="4768284" cy="377883"/>
            </a:xfrm>
            <a:prstGeom prst="rect">
              <a:avLst/>
            </a:prstGeom>
            <a:solidFill>
              <a:srgbClr val="146280"/>
            </a:solidFill>
            <a:ln w="12700">
              <a:noFill/>
              <a:miter lim="400000"/>
              <a:headEnd/>
              <a:tailEnd/>
            </a:ln>
          </p:spPr>
          <p:txBody>
            <a:bodyPr lIns="144397" tIns="144397" rIns="144397" bIns="144397" anchor="ctr"/>
            <a:lstStyle/>
            <a:p>
              <a:pPr hangingPunct="0"/>
              <a:endParaRPr lang="pt-BR" sz="3474" b="1">
                <a:solidFill>
                  <a:srgbClr val="FFFFFF"/>
                </a:solidFill>
                <a:latin typeface="Trebuchet MS" pitchFamily="34" charset="0"/>
                <a:sym typeface="Trebuchet MS" pitchFamily="34" charset="0"/>
              </a:endParaRPr>
            </a:p>
          </p:txBody>
        </p:sp>
        <p:sp>
          <p:nvSpPr>
            <p:cNvPr id="4136" name="DISCUSSÃO"/>
            <p:cNvSpPr txBox="1">
              <a:spLocks noChangeArrowheads="1"/>
            </p:cNvSpPr>
            <p:nvPr/>
          </p:nvSpPr>
          <p:spPr bwMode="auto">
            <a:xfrm>
              <a:off x="41437" y="26188"/>
              <a:ext cx="4768282" cy="260547"/>
            </a:xfrm>
            <a:prstGeom prst="rect">
              <a:avLst/>
            </a:prstGeom>
            <a:noFill/>
            <a:ln w="12700">
              <a:noFill/>
              <a:miter lim="400000"/>
              <a:headEnd/>
              <a:tailEnd/>
            </a:ln>
          </p:spPr>
          <p:txBody>
            <a:bodyPr lIns="144397" tIns="144397" rIns="144397" bIns="144397" anchor="ctr">
              <a:spAutoFit/>
            </a:bodyPr>
            <a:lstStyle/>
            <a:p>
              <a:pPr hangingPunct="0"/>
              <a:r>
                <a:rPr lang="pt-BR" sz="3474" b="1" dirty="0">
                  <a:solidFill>
                    <a:srgbClr val="FFFFFF"/>
                  </a:solidFill>
                  <a:latin typeface="Trebuchet MS" pitchFamily="34" charset="0"/>
                  <a:sym typeface="Trebuchet MS" pitchFamily="34" charset="0"/>
                </a:rPr>
                <a:t>DISCUSSÃO</a:t>
              </a:r>
            </a:p>
          </p:txBody>
        </p:sp>
      </p:grpSp>
      <p:sp>
        <p:nvSpPr>
          <p:cNvPr id="31" name="A sarcoidose é uma doença inflamatória multissistêmica, crônica e granulomatosa de etiologia desconhecida que afeta o sistema respiratório, a pele e os olhos. Caracteriza-se por granulomas não caseosos e é mais comum em pessoas de origem afro-caribenha, "/>
          <p:cNvSpPr txBox="1">
            <a:spLocks noChangeArrowheads="1"/>
          </p:cNvSpPr>
          <p:nvPr/>
        </p:nvSpPr>
        <p:spPr bwMode="auto">
          <a:xfrm>
            <a:off x="604818" y="22326846"/>
            <a:ext cx="14289908" cy="14122195"/>
          </a:xfrm>
          <a:prstGeom prst="rect">
            <a:avLst/>
          </a:prstGeom>
          <a:noFill/>
          <a:ln w="12700">
            <a:noFill/>
            <a:miter lim="400000"/>
            <a:headEnd/>
            <a:tailEnd/>
          </a:ln>
        </p:spPr>
        <p:txBody>
          <a:bodyPr wrap="square" lIns="144397" tIns="144397" rIns="144397" bIns="144397">
            <a:spAutoFit/>
          </a:bodyPr>
          <a:lstStyle/>
          <a:p>
            <a:pPr algn="just"/>
            <a:r>
              <a:rPr lang="pt-BR" sz="3600" dirty="0"/>
              <a:t>    </a:t>
            </a:r>
            <a:r>
              <a:rPr lang="pt-BR" sz="2400" dirty="0">
                <a:solidFill>
                  <a:schemeClr val="tx1">
                    <a:lumMod val="75000"/>
                    <a:lumOff val="25000"/>
                  </a:schemeClr>
                </a:solidFill>
                <a:latin typeface="Arial" panose="020B0604020202020204" pitchFamily="34" charset="0"/>
                <a:cs typeface="Arial" panose="020B0604020202020204" pitchFamily="34" charset="0"/>
              </a:rPr>
              <a:t> </a:t>
            </a:r>
            <a:r>
              <a:rPr lang="pt-BR" sz="3600" dirty="0">
                <a:solidFill>
                  <a:schemeClr val="tx1">
                    <a:lumMod val="75000"/>
                    <a:lumOff val="25000"/>
                  </a:schemeClr>
                </a:solidFill>
                <a:latin typeface="Arial" panose="020B0604020202020204" pitchFamily="34" charset="0"/>
                <a:cs typeface="Arial" panose="020B0604020202020204" pitchFamily="34" charset="0"/>
              </a:rPr>
              <a:t>Relatamos um caso de paciente masculino, de 26 anos de idade, natural de São Paulo, Brasil, nascido de parto normal, sem intercorrências na gestação e sem consanguinidade na família. Aos 2 meses de vida iniciou investigação de síndrome </a:t>
            </a:r>
            <a:r>
              <a:rPr lang="pt-BR" sz="3600" dirty="0" err="1">
                <a:solidFill>
                  <a:schemeClr val="tx1">
                    <a:lumMod val="75000"/>
                    <a:lumOff val="25000"/>
                  </a:schemeClr>
                </a:solidFill>
                <a:latin typeface="Arial" panose="020B0604020202020204" pitchFamily="34" charset="0"/>
                <a:cs typeface="Arial" panose="020B0604020202020204" pitchFamily="34" charset="0"/>
              </a:rPr>
              <a:t>consuptiva</a:t>
            </a:r>
            <a:r>
              <a:rPr lang="pt-BR" sz="3600" dirty="0">
                <a:solidFill>
                  <a:schemeClr val="tx1">
                    <a:lumMod val="75000"/>
                    <a:lumOff val="25000"/>
                  </a:schemeClr>
                </a:solidFill>
                <a:latin typeface="Arial" panose="020B0604020202020204" pitchFamily="34" charset="0"/>
                <a:cs typeface="Arial" panose="020B0604020202020204" pitchFamily="34" charset="0"/>
              </a:rPr>
              <a:t>, com perda ponderal importante e vômitos. Realizada investigação no departamento de nefrologia pediátrica da Santa Casa de São Paulo, foi diagnosticado com Síndrome de </a:t>
            </a:r>
            <a:r>
              <a:rPr lang="pt-BR" sz="3600" dirty="0" err="1">
                <a:solidFill>
                  <a:schemeClr val="tx1">
                    <a:lumMod val="75000"/>
                    <a:lumOff val="25000"/>
                  </a:schemeClr>
                </a:solidFill>
                <a:latin typeface="Arial" panose="020B0604020202020204" pitchFamily="34" charset="0"/>
                <a:cs typeface="Arial" panose="020B0604020202020204" pitchFamily="34" charset="0"/>
              </a:rPr>
              <a:t>Fanconi</a:t>
            </a:r>
            <a:r>
              <a:rPr lang="pt-BR" sz="3600" dirty="0">
                <a:solidFill>
                  <a:schemeClr val="tx1">
                    <a:lumMod val="75000"/>
                    <a:lumOff val="25000"/>
                  </a:schemeClr>
                </a:solidFill>
                <a:latin typeface="Arial" panose="020B0604020202020204" pitchFamily="34" charset="0"/>
                <a:cs typeface="Arial" panose="020B0604020202020204" pitchFamily="34" charset="0"/>
              </a:rPr>
              <a:t> aos 2 anos de idade e iniciou tratamento. Aos 8 anos, apresentou falência renal e necessidade de transplante renal.  Aos 26 anos, devido queixas de fotofobia intensa e dor ocular discreta e intermitente, foi avaliado pelo setor de córnea do departamento de Oftalmologia da Santa Casa de São Paulo, sendo diagnosticado com </a:t>
            </a:r>
            <a:r>
              <a:rPr lang="pt-BR" sz="3600" dirty="0" err="1">
                <a:solidFill>
                  <a:schemeClr val="tx1">
                    <a:lumMod val="75000"/>
                    <a:lumOff val="25000"/>
                  </a:schemeClr>
                </a:solidFill>
                <a:latin typeface="Arial" panose="020B0604020202020204" pitchFamily="34" charset="0"/>
                <a:cs typeface="Arial" panose="020B0604020202020204" pitchFamily="34" charset="0"/>
              </a:rPr>
              <a:t>cistinose</a:t>
            </a:r>
            <a:r>
              <a:rPr lang="pt-BR" sz="3600" dirty="0">
                <a:solidFill>
                  <a:schemeClr val="tx1">
                    <a:lumMod val="75000"/>
                    <a:lumOff val="25000"/>
                  </a:schemeClr>
                </a:solidFill>
                <a:latin typeface="Arial" panose="020B0604020202020204" pitchFamily="34" charset="0"/>
                <a:cs typeface="Arial" panose="020B0604020202020204" pitchFamily="34" charset="0"/>
              </a:rPr>
              <a:t>. O exame oftalmológico revelou acuidade visual sem correção (AVSC) 20/40 em olho direito e 20/100 em olho esquerdo, com motilidade ocular extrínseca normal. Ao exame </a:t>
            </a:r>
            <a:r>
              <a:rPr lang="pt-BR" sz="3600" dirty="0" err="1">
                <a:solidFill>
                  <a:schemeClr val="tx1">
                    <a:lumMod val="75000"/>
                    <a:lumOff val="25000"/>
                  </a:schemeClr>
                </a:solidFill>
                <a:latin typeface="Arial" panose="020B0604020202020204" pitchFamily="34" charset="0"/>
                <a:cs typeface="Arial" panose="020B0604020202020204" pitchFamily="34" charset="0"/>
              </a:rPr>
              <a:t>refratométrico</a:t>
            </a:r>
            <a:r>
              <a:rPr lang="pt-BR" sz="3600" dirty="0">
                <a:solidFill>
                  <a:schemeClr val="tx1">
                    <a:lumMod val="75000"/>
                    <a:lumOff val="25000"/>
                  </a:schemeClr>
                </a:solidFill>
                <a:latin typeface="Arial" panose="020B0604020202020204" pitchFamily="34" charset="0"/>
                <a:cs typeface="Arial" panose="020B0604020202020204" pitchFamily="34" charset="0"/>
              </a:rPr>
              <a:t>, paciente não apresentou melhora. A </a:t>
            </a:r>
            <a:r>
              <a:rPr lang="pt-BR" sz="3600" dirty="0" err="1">
                <a:solidFill>
                  <a:schemeClr val="tx1">
                    <a:lumMod val="75000"/>
                    <a:lumOff val="25000"/>
                  </a:schemeClr>
                </a:solidFill>
                <a:latin typeface="Arial" panose="020B0604020202020204" pitchFamily="34" charset="0"/>
                <a:cs typeface="Arial" panose="020B0604020202020204" pitchFamily="34" charset="0"/>
              </a:rPr>
              <a:t>biomicroscopia</a:t>
            </a:r>
            <a:r>
              <a:rPr lang="pt-BR" sz="3600" dirty="0">
                <a:solidFill>
                  <a:schemeClr val="tx1">
                    <a:lumMod val="75000"/>
                    <a:lumOff val="25000"/>
                  </a:schemeClr>
                </a:solidFill>
                <a:latin typeface="Arial" panose="020B0604020202020204" pitchFamily="34" charset="0"/>
                <a:cs typeface="Arial" panose="020B0604020202020204" pitchFamily="34" charset="0"/>
              </a:rPr>
              <a:t> revelou depósito de cristais distribuídos difusamente e por toda espessura do estroma </a:t>
            </a:r>
            <a:r>
              <a:rPr lang="pt-BR" sz="3600" dirty="0" err="1">
                <a:solidFill>
                  <a:schemeClr val="tx1">
                    <a:lumMod val="75000"/>
                    <a:lumOff val="25000"/>
                  </a:schemeClr>
                </a:solidFill>
                <a:latin typeface="Arial" panose="020B0604020202020204" pitchFamily="34" charset="0"/>
                <a:cs typeface="Arial" panose="020B0604020202020204" pitchFamily="34" charset="0"/>
              </a:rPr>
              <a:t>corneano</a:t>
            </a:r>
            <a:r>
              <a:rPr lang="pt-BR" sz="3600" dirty="0">
                <a:solidFill>
                  <a:schemeClr val="tx1">
                    <a:lumMod val="75000"/>
                    <a:lumOff val="25000"/>
                  </a:schemeClr>
                </a:solidFill>
                <a:latin typeface="Arial" panose="020B0604020202020204" pitchFamily="34" charset="0"/>
                <a:cs typeface="Arial" panose="020B0604020202020204" pitchFamily="34" charset="0"/>
              </a:rPr>
              <a:t> de forma bilateral. Não foram observadas alterações no epitélio, endotélio, pálpebras, conjuntiva, íris e cristalino em ambos os olhos. E o exame </a:t>
            </a:r>
            <a:r>
              <a:rPr lang="pt-BR" sz="3600" dirty="0" err="1">
                <a:solidFill>
                  <a:schemeClr val="tx1">
                    <a:lumMod val="75000"/>
                    <a:lumOff val="25000"/>
                  </a:schemeClr>
                </a:solidFill>
                <a:latin typeface="Arial" panose="020B0604020202020204" pitchFamily="34" charset="0"/>
                <a:cs typeface="Arial" panose="020B0604020202020204" pitchFamily="34" charset="0"/>
              </a:rPr>
              <a:t>fundoscópico</a:t>
            </a:r>
            <a:r>
              <a:rPr lang="pt-BR" sz="3600" dirty="0">
                <a:solidFill>
                  <a:schemeClr val="tx1">
                    <a:lumMod val="75000"/>
                    <a:lumOff val="25000"/>
                  </a:schemeClr>
                </a:solidFill>
                <a:latin typeface="Arial" panose="020B0604020202020204" pitchFamily="34" charset="0"/>
                <a:cs typeface="Arial" panose="020B0604020202020204" pitchFamily="34" charset="0"/>
              </a:rPr>
              <a:t> foi normal também em ambos os olhos. A pressão </a:t>
            </a:r>
            <a:r>
              <a:rPr lang="pt-BR" sz="3600" dirty="0" err="1">
                <a:solidFill>
                  <a:schemeClr val="tx1">
                    <a:lumMod val="75000"/>
                    <a:lumOff val="25000"/>
                  </a:schemeClr>
                </a:solidFill>
                <a:latin typeface="Arial" panose="020B0604020202020204" pitchFamily="34" charset="0"/>
                <a:cs typeface="Arial" panose="020B0604020202020204" pitchFamily="34" charset="0"/>
              </a:rPr>
              <a:t>intra-ocular</a:t>
            </a:r>
            <a:r>
              <a:rPr lang="pt-BR" sz="3600" dirty="0">
                <a:solidFill>
                  <a:schemeClr val="tx1">
                    <a:lumMod val="75000"/>
                    <a:lumOff val="25000"/>
                  </a:schemeClr>
                </a:solidFill>
                <a:latin typeface="Arial" panose="020B0604020202020204" pitchFamily="34" charset="0"/>
                <a:cs typeface="Arial" panose="020B0604020202020204" pitchFamily="34" charset="0"/>
              </a:rPr>
              <a:t> foi 12 mmHg no olho direito e 10 mmHg no olho esquerdo, às 9h10. Os reflexos </a:t>
            </a:r>
            <a:r>
              <a:rPr lang="pt-BR" sz="3600" dirty="0" err="1">
                <a:solidFill>
                  <a:schemeClr val="tx1">
                    <a:lumMod val="75000"/>
                    <a:lumOff val="25000"/>
                  </a:schemeClr>
                </a:solidFill>
                <a:latin typeface="Arial" panose="020B0604020202020204" pitchFamily="34" charset="0"/>
                <a:cs typeface="Arial" panose="020B0604020202020204" pitchFamily="34" charset="0"/>
              </a:rPr>
              <a:t>fotomotores</a:t>
            </a:r>
            <a:r>
              <a:rPr lang="pt-BR" sz="3600" dirty="0">
                <a:solidFill>
                  <a:schemeClr val="tx1">
                    <a:lumMod val="75000"/>
                    <a:lumOff val="25000"/>
                  </a:schemeClr>
                </a:solidFill>
                <a:latin typeface="Arial" panose="020B0604020202020204" pitchFamily="34" charset="0"/>
                <a:cs typeface="Arial" panose="020B0604020202020204" pitchFamily="34" charset="0"/>
              </a:rPr>
              <a:t> apresentaram-se normais em ambos os olhos.</a:t>
            </a:r>
            <a:endParaRPr lang="pt-BR" sz="3600" dirty="0">
              <a:solidFill>
                <a:schemeClr val="tx1">
                  <a:lumMod val="75000"/>
                  <a:lumOff val="25000"/>
                </a:schemeClr>
              </a:solidFill>
            </a:endParaRPr>
          </a:p>
          <a:p>
            <a:pPr algn="just"/>
            <a:r>
              <a:rPr lang="pt-BR" sz="3600" dirty="0"/>
              <a:t>      </a:t>
            </a:r>
          </a:p>
          <a:p>
            <a:pPr algn="just" hangingPunct="0"/>
            <a:endParaRPr lang="pt-BR" sz="3474" b="1" dirty="0">
              <a:solidFill>
                <a:srgbClr val="404040"/>
              </a:solidFill>
              <a:sym typeface="Arial" charset="0"/>
            </a:endParaRPr>
          </a:p>
        </p:txBody>
      </p:sp>
      <p:sp>
        <p:nvSpPr>
          <p:cNvPr id="38" name="CaixaDeTexto 37"/>
          <p:cNvSpPr txBox="1"/>
          <p:nvPr/>
        </p:nvSpPr>
        <p:spPr>
          <a:xfrm>
            <a:off x="15561919" y="29150709"/>
            <a:ext cx="15216294" cy="493981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algn="just"/>
            <a:r>
              <a:rPr lang="pt-BR" sz="2800" dirty="0"/>
              <a:t>      </a:t>
            </a:r>
            <a:r>
              <a:rPr lang="pt-BR" sz="3200" dirty="0">
                <a:solidFill>
                  <a:schemeClr val="tx1"/>
                </a:solidFill>
                <a:latin typeface="Arial" panose="020B0604020202020204" pitchFamily="34" charset="0"/>
                <a:cs typeface="Arial" panose="020B0604020202020204" pitchFamily="34" charset="0"/>
              </a:rPr>
              <a:t>A </a:t>
            </a:r>
            <a:r>
              <a:rPr lang="pt-BR" sz="3200" dirty="0" err="1">
                <a:solidFill>
                  <a:schemeClr val="tx1"/>
                </a:solidFill>
                <a:latin typeface="Arial" panose="020B0604020202020204" pitchFamily="34" charset="0"/>
                <a:cs typeface="Arial" panose="020B0604020202020204" pitchFamily="34" charset="0"/>
              </a:rPr>
              <a:t>cistinose</a:t>
            </a:r>
            <a:r>
              <a:rPr lang="pt-BR" sz="3200" dirty="0">
                <a:solidFill>
                  <a:schemeClr val="tx1"/>
                </a:solidFill>
                <a:latin typeface="Arial" panose="020B0604020202020204" pitchFamily="34" charset="0"/>
                <a:cs typeface="Arial" panose="020B0604020202020204" pitchFamily="34" charset="0"/>
              </a:rPr>
              <a:t> infantil é uma doença grave e rara. O tratamento multidisciplinar é importante e necessário, devidos o alto índice de complicações. </a:t>
            </a:r>
          </a:p>
          <a:p>
            <a:pPr algn="just"/>
            <a:r>
              <a:rPr lang="pt-BR" sz="3200" dirty="0">
                <a:solidFill>
                  <a:schemeClr val="tx1"/>
                </a:solidFill>
                <a:latin typeface="Arial" panose="020B0604020202020204" pitchFamily="34" charset="0"/>
                <a:cs typeface="Arial" panose="020B0604020202020204" pitchFamily="34" charset="0"/>
              </a:rPr>
              <a:t>     O tratamento oftalmológico é feito com o uso de </a:t>
            </a:r>
            <a:r>
              <a:rPr lang="pt-BR" sz="3200" dirty="0" err="1">
                <a:solidFill>
                  <a:schemeClr val="tx1"/>
                </a:solidFill>
                <a:latin typeface="Arial" panose="020B0604020202020204" pitchFamily="34" charset="0"/>
                <a:cs typeface="Arial" panose="020B0604020202020204" pitchFamily="34" charset="0"/>
              </a:rPr>
              <a:t>Cisteamina</a:t>
            </a:r>
            <a:r>
              <a:rPr lang="pt-BR" sz="3200" dirty="0">
                <a:solidFill>
                  <a:schemeClr val="tx1"/>
                </a:solidFill>
                <a:latin typeface="Arial" panose="020B0604020202020204" pitchFamily="34" charset="0"/>
                <a:cs typeface="Arial" panose="020B0604020202020204" pitchFamily="34" charset="0"/>
              </a:rPr>
              <a:t> 0,55% na forma de colírio, devendo ser administrado de uma em uma hora no inicio do tratamento. Com a melhora dos depósitos de cristais no estroma, é possível reduzir a frequência do uso da medicação para oito em oito horas, como manutenção. </a:t>
            </a:r>
          </a:p>
          <a:p>
            <a:pPr algn="just"/>
            <a:r>
              <a:rPr lang="pt-BR" sz="3200" dirty="0">
                <a:solidFill>
                  <a:schemeClr val="tx1"/>
                </a:solidFill>
                <a:latin typeface="Arial" panose="020B0604020202020204" pitchFamily="34" charset="0"/>
                <a:cs typeface="Arial" panose="020B0604020202020204" pitchFamily="34" charset="0"/>
              </a:rPr>
              <a:t>     Apesar disto,  a adesão dos pacientes ao tratamento é geralmente baixa devido o alto custo, a posologia e a dificuldade de seu armazenamento, que deve ser mantido em ambientes de 4°C.</a:t>
            </a:r>
          </a:p>
          <a:p>
            <a:pPr algn="just" defTabSz="1357459" fontAlgn="auto" hangingPunct="0">
              <a:spcBef>
                <a:spcPts val="0"/>
              </a:spcBef>
              <a:spcAft>
                <a:spcPts val="0"/>
              </a:spcAft>
            </a:pPr>
            <a:endParaRPr kumimoji="0" lang="pt-BR" sz="2700" b="0" i="0" u="none" strike="noStrike" cap="none" spc="0" normalizeH="0" baseline="0" dirty="0">
              <a:ln>
                <a:noFill/>
              </a:ln>
              <a:solidFill>
                <a:srgbClr val="000000"/>
              </a:solidFill>
              <a:effectLst/>
              <a:uFillTx/>
              <a:latin typeface="+mj-lt"/>
              <a:ea typeface="+mj-ea"/>
              <a:cs typeface="+mj-cs"/>
              <a:sym typeface="Georgia"/>
            </a:endParaRPr>
          </a:p>
        </p:txBody>
      </p:sp>
      <p:sp>
        <p:nvSpPr>
          <p:cNvPr id="42" name="CaixaDeTexto 41"/>
          <p:cNvSpPr txBox="1"/>
          <p:nvPr/>
        </p:nvSpPr>
        <p:spPr>
          <a:xfrm>
            <a:off x="25128636" y="16510058"/>
            <a:ext cx="2000264" cy="646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1357459" rtl="0" fontAlgn="auto" latinLnBrk="0" hangingPunct="0">
              <a:lnSpc>
                <a:spcPct val="100000"/>
              </a:lnSpc>
              <a:spcBef>
                <a:spcPts val="0"/>
              </a:spcBef>
              <a:spcAft>
                <a:spcPts val="0"/>
              </a:spcAft>
              <a:buClrTx/>
              <a:buSzTx/>
              <a:buFontTx/>
              <a:buNone/>
              <a:tabLst/>
            </a:pPr>
            <a:r>
              <a:rPr kumimoji="0" lang="pt-BR" sz="3600" b="0" i="0" u="none" strike="noStrike" cap="none" spc="0" normalizeH="0" baseline="0" dirty="0">
                <a:ln>
                  <a:noFill/>
                </a:ln>
                <a:solidFill>
                  <a:srgbClr val="000000"/>
                </a:solidFill>
                <a:effectLst/>
                <a:uFillTx/>
                <a:latin typeface="Arial" pitchFamily="34" charset="0"/>
                <a:ea typeface="+mj-ea"/>
                <a:cs typeface="Arial" pitchFamily="34" charset="0"/>
                <a:sym typeface="Georgia"/>
              </a:rPr>
              <a:t>Figura </a:t>
            </a:r>
            <a:r>
              <a:rPr lang="pt-BR" sz="3600" dirty="0">
                <a:latin typeface="Arial" pitchFamily="34" charset="0"/>
                <a:ea typeface="+mj-ea"/>
                <a:cs typeface="Arial" pitchFamily="34" charset="0"/>
                <a:sym typeface="Georgia"/>
              </a:rPr>
              <a:t>2</a:t>
            </a:r>
            <a:endParaRPr kumimoji="0" lang="pt-BR" sz="3600" b="0" i="0" u="none" strike="noStrike" cap="none" spc="0" normalizeH="0" baseline="0" dirty="0">
              <a:ln>
                <a:noFill/>
              </a:ln>
              <a:solidFill>
                <a:srgbClr val="000000"/>
              </a:solidFill>
              <a:effectLst/>
              <a:uFillTx/>
              <a:latin typeface="Arial" pitchFamily="34" charset="0"/>
              <a:ea typeface="+mj-ea"/>
              <a:cs typeface="Arial" pitchFamily="34" charset="0"/>
              <a:sym typeface="Georgia"/>
            </a:endParaRPr>
          </a:p>
        </p:txBody>
      </p:sp>
      <p:sp>
        <p:nvSpPr>
          <p:cNvPr id="43" name="CaixaDeTexto 42"/>
          <p:cNvSpPr txBox="1"/>
          <p:nvPr/>
        </p:nvSpPr>
        <p:spPr>
          <a:xfrm>
            <a:off x="17087481" y="16510058"/>
            <a:ext cx="2000264" cy="646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1357459" rtl="0" fontAlgn="auto" latinLnBrk="0" hangingPunct="0">
              <a:lnSpc>
                <a:spcPct val="100000"/>
              </a:lnSpc>
              <a:spcBef>
                <a:spcPts val="0"/>
              </a:spcBef>
              <a:spcAft>
                <a:spcPts val="0"/>
              </a:spcAft>
              <a:buClrTx/>
              <a:buSzTx/>
              <a:buFontTx/>
              <a:buNone/>
              <a:tabLst/>
            </a:pPr>
            <a:r>
              <a:rPr kumimoji="0" lang="pt-BR" sz="3600" b="0" i="0" u="none" strike="noStrike" cap="none" spc="0" normalizeH="0" baseline="0" dirty="0">
                <a:ln>
                  <a:noFill/>
                </a:ln>
                <a:solidFill>
                  <a:srgbClr val="000000"/>
                </a:solidFill>
                <a:effectLst/>
                <a:uFillTx/>
                <a:latin typeface="Arial" pitchFamily="34" charset="0"/>
                <a:ea typeface="+mj-ea"/>
                <a:cs typeface="Arial" pitchFamily="34" charset="0"/>
                <a:sym typeface="Georgia"/>
              </a:rPr>
              <a:t>Figura 1</a:t>
            </a:r>
          </a:p>
        </p:txBody>
      </p:sp>
      <p:sp>
        <p:nvSpPr>
          <p:cNvPr id="39" name="CaixaDeTexto 38"/>
          <p:cNvSpPr txBox="1"/>
          <p:nvPr/>
        </p:nvSpPr>
        <p:spPr>
          <a:xfrm>
            <a:off x="18625646" y="26497230"/>
            <a:ext cx="2000264" cy="6463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1357459" rtl="0" fontAlgn="auto" latinLnBrk="0" hangingPunct="0">
              <a:lnSpc>
                <a:spcPct val="100000"/>
              </a:lnSpc>
              <a:spcBef>
                <a:spcPts val="0"/>
              </a:spcBef>
              <a:spcAft>
                <a:spcPts val="0"/>
              </a:spcAft>
              <a:buClrTx/>
              <a:buSzTx/>
              <a:buFontTx/>
              <a:buNone/>
              <a:tabLst/>
            </a:pPr>
            <a:r>
              <a:rPr kumimoji="0" lang="pt-BR" sz="3600" b="0" i="0" u="none" strike="noStrike" cap="none" spc="0" normalizeH="0" baseline="0" dirty="0">
                <a:ln>
                  <a:noFill/>
                </a:ln>
                <a:solidFill>
                  <a:srgbClr val="000000"/>
                </a:solidFill>
                <a:effectLst/>
                <a:uFillTx/>
                <a:latin typeface="Arial" pitchFamily="34" charset="0"/>
                <a:ea typeface="+mj-ea"/>
                <a:cs typeface="Arial" pitchFamily="34" charset="0"/>
                <a:sym typeface="Georgia"/>
              </a:rPr>
              <a:t>Figura 3</a:t>
            </a:r>
          </a:p>
        </p:txBody>
      </p:sp>
      <p:sp>
        <p:nvSpPr>
          <p:cNvPr id="45" name="Retângulo 44">
            <a:extLst>
              <a:ext uri="{FF2B5EF4-FFF2-40B4-BE49-F238E27FC236}">
                <a16:creationId xmlns:a16="http://schemas.microsoft.com/office/drawing/2014/main" id="{624BC30D-E4D2-4FC1-88E7-311A8443AAFF}"/>
              </a:ext>
            </a:extLst>
          </p:cNvPr>
          <p:cNvSpPr/>
          <p:nvPr/>
        </p:nvSpPr>
        <p:spPr>
          <a:xfrm>
            <a:off x="15759351" y="7984180"/>
            <a:ext cx="16096879" cy="1135052"/>
          </a:xfrm>
          <a:prstGeom prst="rect">
            <a:avLst/>
          </a:prstGeom>
          <a:solidFill>
            <a:schemeClr val="accent6">
              <a:lumMod val="75000"/>
            </a:schemeClr>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pt-BR" sz="3600" dirty="0">
                <a:solidFill>
                  <a:schemeClr val="bg1"/>
                </a:solidFill>
                <a:latin typeface="Arial" panose="020B0604020202020204" pitchFamily="34" charset="0"/>
                <a:cs typeface="Arial" panose="020B0604020202020204" pitchFamily="34" charset="0"/>
              </a:rPr>
              <a:t>FIGURAS</a:t>
            </a:r>
          </a:p>
        </p:txBody>
      </p:sp>
      <p:pic>
        <p:nvPicPr>
          <p:cNvPr id="46" name="Imagem 45">
            <a:extLst>
              <a:ext uri="{FF2B5EF4-FFF2-40B4-BE49-F238E27FC236}">
                <a16:creationId xmlns:a16="http://schemas.microsoft.com/office/drawing/2014/main" id="{4D735B94-925A-4EF4-AE4A-398AA2D655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002667" y="10879141"/>
            <a:ext cx="7152498" cy="5104554"/>
          </a:xfrm>
          <a:prstGeom prst="rect">
            <a:avLst/>
          </a:prstGeom>
        </p:spPr>
      </p:pic>
      <p:pic>
        <p:nvPicPr>
          <p:cNvPr id="47" name="Imagem 46">
            <a:extLst>
              <a:ext uri="{FF2B5EF4-FFF2-40B4-BE49-F238E27FC236}">
                <a16:creationId xmlns:a16="http://schemas.microsoft.com/office/drawing/2014/main" id="{6E96BCC0-DC7D-4B64-8994-FCCE1512E1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588756" y="10879140"/>
            <a:ext cx="7053321" cy="5104553"/>
          </a:xfrm>
          <a:prstGeom prst="rect">
            <a:avLst/>
          </a:prstGeom>
        </p:spPr>
      </p:pic>
      <p:pic>
        <p:nvPicPr>
          <p:cNvPr id="48" name="Imagem 47">
            <a:extLst>
              <a:ext uri="{FF2B5EF4-FFF2-40B4-BE49-F238E27FC236}">
                <a16:creationId xmlns:a16="http://schemas.microsoft.com/office/drawing/2014/main" id="{1180B499-318A-4EA0-920E-0DE27EC0BC8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124426" y="18594689"/>
            <a:ext cx="11172561" cy="7448373"/>
          </a:xfrm>
          <a:prstGeom prst="rect">
            <a:avLst/>
          </a:prstGeom>
        </p:spPr>
      </p:pic>
    </p:spTree>
  </p:cSld>
  <p:clrMapOvr>
    <a:masterClrMapping/>
  </p:clrMapOvr>
  <p:transition spd="med"/>
</p:sld>
</file>

<file path=ppt/theme/theme1.xml><?xml version="1.0" encoding="utf-8"?>
<a:theme xmlns:a="http://schemas.openxmlformats.org/drawingml/2006/main" name="Urbano">
  <a:themeElements>
    <a:clrScheme name="Urbano">
      <a:dk1>
        <a:srgbClr val="000000"/>
      </a:dk1>
      <a:lt1>
        <a:srgbClr val="FFFFFF"/>
      </a:lt1>
      <a:dk2>
        <a:srgbClr val="A7A7A7"/>
      </a:dk2>
      <a:lt2>
        <a:srgbClr val="535353"/>
      </a:lt2>
      <a:accent1>
        <a:srgbClr val="4A8D94"/>
      </a:accent1>
      <a:accent2>
        <a:srgbClr val="D5E8EA"/>
      </a:accent2>
      <a:accent3>
        <a:srgbClr val="A04DA3"/>
      </a:accent3>
      <a:accent4>
        <a:srgbClr val="C4652D"/>
      </a:accent4>
      <a:accent5>
        <a:srgbClr val="8B5D3D"/>
      </a:accent5>
      <a:accent6>
        <a:srgbClr val="5C92B5"/>
      </a:accent6>
      <a:hlink>
        <a:srgbClr val="0000FF"/>
      </a:hlink>
      <a:folHlink>
        <a:srgbClr val="FF00FF"/>
      </a:folHlink>
    </a:clrScheme>
    <a:fontScheme name="Urbano">
      <a:majorFont>
        <a:latin typeface="Georgia"/>
        <a:ea typeface="Georgia"/>
        <a:cs typeface="Georgia"/>
      </a:majorFont>
      <a:minorFont>
        <a:latin typeface="Helvetica"/>
        <a:ea typeface="Helvetica"/>
        <a:cs typeface="Helvetica"/>
      </a:minorFont>
    </a:fontScheme>
    <a:fmtScheme name="Urban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1357459" rtl="0" fontAlgn="auto" latinLnBrk="0" hangingPunct="0">
          <a:lnSpc>
            <a:spcPct val="100000"/>
          </a:lnSpc>
          <a:spcBef>
            <a:spcPts val="0"/>
          </a:spcBef>
          <a:spcAft>
            <a:spcPts val="0"/>
          </a:spcAft>
          <a:buClrTx/>
          <a:buSzTx/>
          <a:buFontTx/>
          <a:buNone/>
          <a:tabLst/>
          <a:defRPr kumimoji="0" sz="2700" b="0" i="0" u="none" strike="noStrike" cap="none" spc="0" normalizeH="0" baseline="0">
            <a:ln>
              <a:noFill/>
            </a:ln>
            <a:solidFill>
              <a:srgbClr val="000000"/>
            </a:solidFill>
            <a:effectLst/>
            <a:uFillTx/>
            <a:latin typeface="+mj-lt"/>
            <a:ea typeface="+mj-ea"/>
            <a:cs typeface="+mj-cs"/>
            <a:sym typeface="Georg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1357459" rtl="0" fontAlgn="auto" latinLnBrk="0" hangingPunct="0">
          <a:lnSpc>
            <a:spcPct val="100000"/>
          </a:lnSpc>
          <a:spcBef>
            <a:spcPts val="0"/>
          </a:spcBef>
          <a:spcAft>
            <a:spcPts val="0"/>
          </a:spcAft>
          <a:buClrTx/>
          <a:buSzTx/>
          <a:buFontTx/>
          <a:buNone/>
          <a:tabLst/>
          <a:defRPr kumimoji="0" sz="2700" b="0" i="0" u="none" strike="noStrike" cap="none" spc="0" normalizeH="0" baseline="0">
            <a:ln>
              <a:noFill/>
            </a:ln>
            <a:solidFill>
              <a:srgbClr val="000000"/>
            </a:solidFill>
            <a:effectLst/>
            <a:uFillTx/>
            <a:latin typeface="+mj-lt"/>
            <a:ea typeface="+mj-ea"/>
            <a:cs typeface="+mj-cs"/>
            <a:sym typeface="Georg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Urbano">
  <a:themeElements>
    <a:clrScheme name="Urbano">
      <a:dk1>
        <a:srgbClr val="000000"/>
      </a:dk1>
      <a:lt1>
        <a:srgbClr val="FFFFFF"/>
      </a:lt1>
      <a:dk2>
        <a:srgbClr val="A7A7A7"/>
      </a:dk2>
      <a:lt2>
        <a:srgbClr val="535353"/>
      </a:lt2>
      <a:accent1>
        <a:srgbClr val="4A8D94"/>
      </a:accent1>
      <a:accent2>
        <a:srgbClr val="D5E8EA"/>
      </a:accent2>
      <a:accent3>
        <a:srgbClr val="A04DA3"/>
      </a:accent3>
      <a:accent4>
        <a:srgbClr val="C4652D"/>
      </a:accent4>
      <a:accent5>
        <a:srgbClr val="8B5D3D"/>
      </a:accent5>
      <a:accent6>
        <a:srgbClr val="5C92B5"/>
      </a:accent6>
      <a:hlink>
        <a:srgbClr val="0000FF"/>
      </a:hlink>
      <a:folHlink>
        <a:srgbClr val="FF00FF"/>
      </a:folHlink>
    </a:clrScheme>
    <a:fontScheme name="Urbano">
      <a:majorFont>
        <a:latin typeface="Georgia"/>
        <a:ea typeface="Georgia"/>
        <a:cs typeface="Georgia"/>
      </a:majorFont>
      <a:minorFont>
        <a:latin typeface="Helvetica"/>
        <a:ea typeface="Helvetica"/>
        <a:cs typeface="Helvetica"/>
      </a:minorFont>
    </a:fontScheme>
    <a:fmtScheme name="Urban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1357459" rtl="0" fontAlgn="auto" latinLnBrk="0" hangingPunct="0">
          <a:lnSpc>
            <a:spcPct val="100000"/>
          </a:lnSpc>
          <a:spcBef>
            <a:spcPts val="0"/>
          </a:spcBef>
          <a:spcAft>
            <a:spcPts val="0"/>
          </a:spcAft>
          <a:buClrTx/>
          <a:buSzTx/>
          <a:buFontTx/>
          <a:buNone/>
          <a:tabLst/>
          <a:defRPr kumimoji="0" sz="2700" b="0" i="0" u="none" strike="noStrike" cap="none" spc="0" normalizeH="0" baseline="0">
            <a:ln>
              <a:noFill/>
            </a:ln>
            <a:solidFill>
              <a:srgbClr val="000000"/>
            </a:solidFill>
            <a:effectLst/>
            <a:uFillTx/>
            <a:latin typeface="+mj-lt"/>
            <a:ea typeface="+mj-ea"/>
            <a:cs typeface="+mj-cs"/>
            <a:sym typeface="Georg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1357459" rtl="0" fontAlgn="auto" latinLnBrk="0" hangingPunct="0">
          <a:lnSpc>
            <a:spcPct val="100000"/>
          </a:lnSpc>
          <a:spcBef>
            <a:spcPts val="0"/>
          </a:spcBef>
          <a:spcAft>
            <a:spcPts val="0"/>
          </a:spcAft>
          <a:buClrTx/>
          <a:buSzTx/>
          <a:buFontTx/>
          <a:buNone/>
          <a:tabLst/>
          <a:defRPr kumimoji="0" sz="2700" b="0" i="0" u="none" strike="noStrike" cap="none" spc="0" normalizeH="0" baseline="0">
            <a:ln>
              <a:noFill/>
            </a:ln>
            <a:solidFill>
              <a:srgbClr val="000000"/>
            </a:solidFill>
            <a:effectLst/>
            <a:uFillTx/>
            <a:latin typeface="+mj-lt"/>
            <a:ea typeface="+mj-ea"/>
            <a:cs typeface="+mj-cs"/>
            <a:sym typeface="Georgi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2575</TotalTime>
  <Words>863</Words>
  <Application>Microsoft Office PowerPoint</Application>
  <PresentationFormat>Personalizar</PresentationFormat>
  <Paragraphs>29</Paragraphs>
  <Slides>1</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vt:i4>
      </vt:variant>
    </vt:vector>
  </HeadingPairs>
  <TitlesOfParts>
    <vt:vector size="5" baseType="lpstr">
      <vt:lpstr>Arial</vt:lpstr>
      <vt:lpstr>Georgia</vt:lpstr>
      <vt:lpstr>Trebuchet MS</vt:lpstr>
      <vt:lpstr>Urbano</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lucas paolera</cp:lastModifiedBy>
  <cp:revision>66</cp:revision>
  <dcterms:modified xsi:type="dcterms:W3CDTF">2019-01-18T22:03:07Z</dcterms:modified>
</cp:coreProperties>
</file>