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1.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Lst>
  <p:sldSz cx="32397700" cy="431927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2587062" rtl="0" fontAlgn="auto" latinLnBrk="0" hangingPunct="0">
      <a:lnSpc>
        <a:spcPct val="100000"/>
      </a:lnSpc>
      <a:spcBef>
        <a:spcPts val="0"/>
      </a:spcBef>
      <a:spcAft>
        <a:spcPts val="0"/>
      </a:spcAft>
      <a:buClrTx/>
      <a:buSzTx/>
      <a:buFontTx/>
      <a:buNone/>
      <a:tabLst/>
      <a:defRPr b="0" baseline="0" cap="none" i="0" spc="0" strike="noStrike" sz="10600" u="none" kumimoji="0" normalizeH="0">
        <a:ln>
          <a:noFill/>
        </a:ln>
        <a:solidFill>
          <a:srgbClr val="000000"/>
        </a:solidFill>
        <a:effectLst/>
        <a:uFillTx/>
        <a:latin typeface="+mn-lt"/>
        <a:ea typeface="+mn-ea"/>
        <a:cs typeface="+mn-cs"/>
        <a:sym typeface="Helvetica Neue"/>
      </a:defRPr>
    </a:lvl1pPr>
    <a:lvl2pPr marL="0" marR="0" indent="0" algn="ctr" defTabSz="2587062" rtl="0" fontAlgn="auto" latinLnBrk="0" hangingPunct="0">
      <a:lnSpc>
        <a:spcPct val="100000"/>
      </a:lnSpc>
      <a:spcBef>
        <a:spcPts val="0"/>
      </a:spcBef>
      <a:spcAft>
        <a:spcPts val="0"/>
      </a:spcAft>
      <a:buClrTx/>
      <a:buSzTx/>
      <a:buFontTx/>
      <a:buNone/>
      <a:tabLst/>
      <a:defRPr b="0" baseline="0" cap="none" i="0" spc="0" strike="noStrike" sz="10600" u="none" kumimoji="0" normalizeH="0">
        <a:ln>
          <a:noFill/>
        </a:ln>
        <a:solidFill>
          <a:srgbClr val="000000"/>
        </a:solidFill>
        <a:effectLst/>
        <a:uFillTx/>
        <a:latin typeface="+mn-lt"/>
        <a:ea typeface="+mn-ea"/>
        <a:cs typeface="+mn-cs"/>
        <a:sym typeface="Helvetica Neue"/>
      </a:defRPr>
    </a:lvl2pPr>
    <a:lvl3pPr marL="0" marR="0" indent="0" algn="ctr" defTabSz="2587062" rtl="0" fontAlgn="auto" latinLnBrk="0" hangingPunct="0">
      <a:lnSpc>
        <a:spcPct val="100000"/>
      </a:lnSpc>
      <a:spcBef>
        <a:spcPts val="0"/>
      </a:spcBef>
      <a:spcAft>
        <a:spcPts val="0"/>
      </a:spcAft>
      <a:buClrTx/>
      <a:buSzTx/>
      <a:buFontTx/>
      <a:buNone/>
      <a:tabLst/>
      <a:defRPr b="0" baseline="0" cap="none" i="0" spc="0" strike="noStrike" sz="10600" u="none" kumimoji="0" normalizeH="0">
        <a:ln>
          <a:noFill/>
        </a:ln>
        <a:solidFill>
          <a:srgbClr val="000000"/>
        </a:solidFill>
        <a:effectLst/>
        <a:uFillTx/>
        <a:latin typeface="+mn-lt"/>
        <a:ea typeface="+mn-ea"/>
        <a:cs typeface="+mn-cs"/>
        <a:sym typeface="Helvetica Neue"/>
      </a:defRPr>
    </a:lvl3pPr>
    <a:lvl4pPr marL="0" marR="0" indent="0" algn="ctr" defTabSz="2587062" rtl="0" fontAlgn="auto" latinLnBrk="0" hangingPunct="0">
      <a:lnSpc>
        <a:spcPct val="100000"/>
      </a:lnSpc>
      <a:spcBef>
        <a:spcPts val="0"/>
      </a:spcBef>
      <a:spcAft>
        <a:spcPts val="0"/>
      </a:spcAft>
      <a:buClrTx/>
      <a:buSzTx/>
      <a:buFontTx/>
      <a:buNone/>
      <a:tabLst/>
      <a:defRPr b="0" baseline="0" cap="none" i="0" spc="0" strike="noStrike" sz="10600" u="none" kumimoji="0" normalizeH="0">
        <a:ln>
          <a:noFill/>
        </a:ln>
        <a:solidFill>
          <a:srgbClr val="000000"/>
        </a:solidFill>
        <a:effectLst/>
        <a:uFillTx/>
        <a:latin typeface="+mn-lt"/>
        <a:ea typeface="+mn-ea"/>
        <a:cs typeface="+mn-cs"/>
        <a:sym typeface="Helvetica Neue"/>
      </a:defRPr>
    </a:lvl4pPr>
    <a:lvl5pPr marL="0" marR="0" indent="0" algn="ctr" defTabSz="2587062" rtl="0" fontAlgn="auto" latinLnBrk="0" hangingPunct="0">
      <a:lnSpc>
        <a:spcPct val="100000"/>
      </a:lnSpc>
      <a:spcBef>
        <a:spcPts val="0"/>
      </a:spcBef>
      <a:spcAft>
        <a:spcPts val="0"/>
      </a:spcAft>
      <a:buClrTx/>
      <a:buSzTx/>
      <a:buFontTx/>
      <a:buNone/>
      <a:tabLst/>
      <a:defRPr b="0" baseline="0" cap="none" i="0" spc="0" strike="noStrike" sz="10600" u="none" kumimoji="0" normalizeH="0">
        <a:ln>
          <a:noFill/>
        </a:ln>
        <a:solidFill>
          <a:srgbClr val="000000"/>
        </a:solidFill>
        <a:effectLst/>
        <a:uFillTx/>
        <a:latin typeface="+mn-lt"/>
        <a:ea typeface="+mn-ea"/>
        <a:cs typeface="+mn-cs"/>
        <a:sym typeface="Helvetica Neue"/>
      </a:defRPr>
    </a:lvl5pPr>
    <a:lvl6pPr marL="0" marR="0" indent="0" algn="ctr" defTabSz="2587062" rtl="0" fontAlgn="auto" latinLnBrk="0" hangingPunct="0">
      <a:lnSpc>
        <a:spcPct val="100000"/>
      </a:lnSpc>
      <a:spcBef>
        <a:spcPts val="0"/>
      </a:spcBef>
      <a:spcAft>
        <a:spcPts val="0"/>
      </a:spcAft>
      <a:buClrTx/>
      <a:buSzTx/>
      <a:buFontTx/>
      <a:buNone/>
      <a:tabLst/>
      <a:defRPr b="0" baseline="0" cap="none" i="0" spc="0" strike="noStrike" sz="10600" u="none" kumimoji="0" normalizeH="0">
        <a:ln>
          <a:noFill/>
        </a:ln>
        <a:solidFill>
          <a:srgbClr val="000000"/>
        </a:solidFill>
        <a:effectLst/>
        <a:uFillTx/>
        <a:latin typeface="+mn-lt"/>
        <a:ea typeface="+mn-ea"/>
        <a:cs typeface="+mn-cs"/>
        <a:sym typeface="Helvetica Neue"/>
      </a:defRPr>
    </a:lvl6pPr>
    <a:lvl7pPr marL="0" marR="0" indent="0" algn="ctr" defTabSz="2587062" rtl="0" fontAlgn="auto" latinLnBrk="0" hangingPunct="0">
      <a:lnSpc>
        <a:spcPct val="100000"/>
      </a:lnSpc>
      <a:spcBef>
        <a:spcPts val="0"/>
      </a:spcBef>
      <a:spcAft>
        <a:spcPts val="0"/>
      </a:spcAft>
      <a:buClrTx/>
      <a:buSzTx/>
      <a:buFontTx/>
      <a:buNone/>
      <a:tabLst/>
      <a:defRPr b="0" baseline="0" cap="none" i="0" spc="0" strike="noStrike" sz="10600" u="none" kumimoji="0" normalizeH="0">
        <a:ln>
          <a:noFill/>
        </a:ln>
        <a:solidFill>
          <a:srgbClr val="000000"/>
        </a:solidFill>
        <a:effectLst/>
        <a:uFillTx/>
        <a:latin typeface="+mn-lt"/>
        <a:ea typeface="+mn-ea"/>
        <a:cs typeface="+mn-cs"/>
        <a:sym typeface="Helvetica Neue"/>
      </a:defRPr>
    </a:lvl7pPr>
    <a:lvl8pPr marL="0" marR="0" indent="0" algn="ctr" defTabSz="2587062" rtl="0" fontAlgn="auto" latinLnBrk="0" hangingPunct="0">
      <a:lnSpc>
        <a:spcPct val="100000"/>
      </a:lnSpc>
      <a:spcBef>
        <a:spcPts val="0"/>
      </a:spcBef>
      <a:spcAft>
        <a:spcPts val="0"/>
      </a:spcAft>
      <a:buClrTx/>
      <a:buSzTx/>
      <a:buFontTx/>
      <a:buNone/>
      <a:tabLst/>
      <a:defRPr b="0" baseline="0" cap="none" i="0" spc="0" strike="noStrike" sz="10600" u="none" kumimoji="0" normalizeH="0">
        <a:ln>
          <a:noFill/>
        </a:ln>
        <a:solidFill>
          <a:srgbClr val="000000"/>
        </a:solidFill>
        <a:effectLst/>
        <a:uFillTx/>
        <a:latin typeface="+mn-lt"/>
        <a:ea typeface="+mn-ea"/>
        <a:cs typeface="+mn-cs"/>
        <a:sym typeface="Helvetica Neue"/>
      </a:defRPr>
    </a:lvl8pPr>
    <a:lvl9pPr marL="0" marR="0" indent="0" algn="ctr" defTabSz="2587062" rtl="0" fontAlgn="auto" latinLnBrk="0" hangingPunct="0">
      <a:lnSpc>
        <a:spcPct val="100000"/>
      </a:lnSpc>
      <a:spcBef>
        <a:spcPts val="0"/>
      </a:spcBef>
      <a:spcAft>
        <a:spcPts val="0"/>
      </a:spcAft>
      <a:buClrTx/>
      <a:buSzTx/>
      <a:buFontTx/>
      <a:buNone/>
      <a:tabLst/>
      <a:defRPr b="0" baseline="0" cap="none" i="0" spc="0" strike="noStrike" sz="10600" u="none" kumimoji="0" normalizeH="0">
        <a:ln>
          <a:noFill/>
        </a:ln>
        <a:solidFill>
          <a:srgbClr val="000000"/>
        </a:solidFill>
        <a:effectLst/>
        <a:uFillTx/>
        <a:latin typeface="+mn-lt"/>
        <a:ea typeface="+mn-ea"/>
        <a:cs typeface="+mn-cs"/>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b="def" i="def"/>
      <a:tcStyle>
        <a:tcBdr/>
        <a:fill>
          <a:solidFill>
            <a:srgbClr val="E6F0F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F0CC"/>
          </a:solidFill>
        </a:fill>
      </a:tcStyle>
    </a:wholeTbl>
    <a:band2H>
      <a:tcTxStyle b="def" i="def"/>
      <a:tcStyle>
        <a:tcBdr/>
        <a:fill>
          <a:solidFill>
            <a:srgbClr val="EAF8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9D1E1"/>
          </a:solidFill>
        </a:fill>
      </a:tcStyle>
    </a:wholeTbl>
    <a:band2H>
      <a:tcTxStyle b="def" i="def"/>
      <a:tcStyle>
        <a:tcBdr/>
        <a:fill>
          <a:solidFill>
            <a:srgbClr val="FCE9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ítulo e Subtítulo">
    <p:spTree>
      <p:nvGrpSpPr>
        <p:cNvPr id="1" name=""/>
        <p:cNvGrpSpPr/>
        <p:nvPr/>
      </p:nvGrpSpPr>
      <p:grpSpPr>
        <a:xfrm>
          <a:off x="0" y="0"/>
          <a:ext cx="0" cy="0"/>
          <a:chOff x="0" y="0"/>
          <a:chExt cx="0" cy="0"/>
        </a:xfrm>
      </p:grpSpPr>
      <p:sp>
        <p:nvSpPr>
          <p:cNvPr id="11" name="Title Text"/>
          <p:cNvSpPr txBox="1"/>
          <p:nvPr>
            <p:ph type="title"/>
          </p:nvPr>
        </p:nvSpPr>
        <p:spPr>
          <a:prstGeom prst="rect">
            <a:avLst/>
          </a:prstGeom>
        </p:spPr>
        <p:txBody>
          <a:bodyPr/>
          <a:lstStyle/>
          <a:p>
            <a:pPr/>
            <a:r>
              <a:t>Title Text</a:t>
            </a:r>
          </a:p>
        </p:txBody>
      </p:sp>
      <p:sp>
        <p:nvSpPr>
          <p:cNvPr id="12" name="Body Level One…"/>
          <p:cNvSpPr txBox="1"/>
          <p:nvPr>
            <p:ph type="body" sz="quarter"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itação">
    <p:spTree>
      <p:nvGrpSpPr>
        <p:cNvPr id="1" name=""/>
        <p:cNvGrpSpPr/>
        <p:nvPr/>
      </p:nvGrpSpPr>
      <p:grpSpPr>
        <a:xfrm>
          <a:off x="0" y="0"/>
          <a:ext cx="0" cy="0"/>
          <a:chOff x="0" y="0"/>
          <a:chExt cx="0" cy="0"/>
        </a:xfrm>
      </p:grpSpPr>
      <p:sp>
        <p:nvSpPr>
          <p:cNvPr id="93" name="Body Level One…"/>
          <p:cNvSpPr txBox="1"/>
          <p:nvPr>
            <p:ph type="body" sz="quarter" idx="1"/>
          </p:nvPr>
        </p:nvSpPr>
        <p:spPr>
          <a:xfrm>
            <a:off x="3163834" y="25298040"/>
            <a:ext cx="26070035" cy="1828317"/>
          </a:xfrm>
          <a:prstGeom prst="rect">
            <a:avLst/>
          </a:prstGeom>
        </p:spPr>
        <p:txBody>
          <a:bodyPr/>
          <a:lstStyle>
            <a:lvl1pPr>
              <a:defRPr i="1" sz="10600"/>
            </a:lvl1pPr>
            <a:lvl2pPr>
              <a:defRPr i="1" sz="10600"/>
            </a:lvl2pPr>
            <a:lvl3pPr>
              <a:defRPr i="1" sz="10600"/>
            </a:lvl3pPr>
            <a:lvl4pPr>
              <a:defRPr i="1" sz="10600"/>
            </a:lvl4pPr>
            <a:lvl5pPr>
              <a:defRPr i="1" sz="10600"/>
            </a:lvl5pPr>
          </a:lstStyle>
          <a:p>
            <a:pPr/>
            <a:r>
              <a:t>Body Level One</a:t>
            </a:r>
          </a:p>
          <a:p>
            <a:pPr lvl="1"/>
            <a:r>
              <a:t>Body Level Two</a:t>
            </a:r>
          </a:p>
          <a:p>
            <a:pPr lvl="2"/>
            <a:r>
              <a:t>Body Level Three</a:t>
            </a:r>
          </a:p>
          <a:p>
            <a:pPr lvl="3"/>
            <a:r>
              <a:t>Body Level Four</a:t>
            </a:r>
          </a:p>
          <a:p>
            <a:pPr lvl="4"/>
            <a:r>
              <a:t>Body Level Five</a:t>
            </a:r>
          </a:p>
        </p:txBody>
      </p:sp>
      <p:sp>
        <p:nvSpPr>
          <p:cNvPr id="94" name="“Digite uma citação aqui.”"/>
          <p:cNvSpPr txBox="1"/>
          <p:nvPr>
            <p:ph type="body" sz="quarter" idx="13"/>
          </p:nvPr>
        </p:nvSpPr>
        <p:spPr>
          <a:xfrm>
            <a:off x="3163837" y="19576054"/>
            <a:ext cx="26070028" cy="2521953"/>
          </a:xfrm>
          <a:prstGeom prst="rect">
            <a:avLst/>
          </a:prstGeom>
        </p:spPr>
        <p:txBody>
          <a:bodyPr anchor="ctr"/>
          <a:lstStyle/>
          <a:p>
            <a:pPr defTabSz="2457708">
              <a:defRPr sz="15389"/>
            </a:pPr>
          </a:p>
        </p:txBody>
      </p:sp>
      <p:sp>
        <p:nvSpPr>
          <p:cNvPr id="95" name="Slide Number"/>
          <p:cNvSpPr txBox="1"/>
          <p:nvPr>
            <p:ph type="sldNum" sz="quarter" idx="2"/>
          </p:nvPr>
        </p:nvSpPr>
        <p:spPr>
          <a:prstGeom prst="rect">
            <a:avLst/>
          </a:prstGeom>
        </p:spPr>
        <p:txBody>
          <a:bodyPr/>
          <a:lstStyle>
            <a:lvl1pPr>
              <a:defRPr>
                <a:latin typeface="Helvetica Neue Light"/>
                <a:ea typeface="Helvetica Neue Light"/>
                <a:cs typeface="Helvetica Neue Light"/>
                <a:sym typeface="Helvetica Neue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oto">
    <p:spTree>
      <p:nvGrpSpPr>
        <p:cNvPr id="1" name=""/>
        <p:cNvGrpSpPr/>
        <p:nvPr/>
      </p:nvGrpSpPr>
      <p:grpSpPr>
        <a:xfrm>
          <a:off x="0" y="0"/>
          <a:ext cx="0" cy="0"/>
          <a:chOff x="0" y="0"/>
          <a:chExt cx="0" cy="0"/>
        </a:xfrm>
      </p:grpSpPr>
      <p:sp>
        <p:nvSpPr>
          <p:cNvPr id="102" name="Imagem"/>
          <p:cNvSpPr/>
          <p:nvPr>
            <p:ph type="pic" idx="13"/>
          </p:nvPr>
        </p:nvSpPr>
        <p:spPr>
          <a:xfrm>
            <a:off x="0" y="9447210"/>
            <a:ext cx="32397700" cy="24298280"/>
          </a:xfrm>
          <a:prstGeom prst="rect">
            <a:avLst/>
          </a:prstGeom>
        </p:spPr>
        <p:txBody>
          <a:bodyPr lIns="91439" tIns="45719" rIns="91439" bIns="45719">
            <a:noAutofit/>
          </a:bodyPr>
          <a:lstStyle/>
          <a:p>
            <a:pPr/>
          </a:p>
        </p:txBody>
      </p:sp>
      <p:sp>
        <p:nvSpPr>
          <p:cNvPr id="103" name="Slide Number"/>
          <p:cNvSpPr txBox="1"/>
          <p:nvPr>
            <p:ph type="sldNum" sz="quarter" idx="2"/>
          </p:nvPr>
        </p:nvSpPr>
        <p:spPr>
          <a:prstGeom prst="rect">
            <a:avLst/>
          </a:prstGeom>
        </p:spPr>
        <p:txBody>
          <a:bodyPr/>
          <a:lstStyle>
            <a:lvl1pPr>
              <a:defRPr>
                <a:latin typeface="Helvetica Neue Light"/>
                <a:ea typeface="Helvetica Neue Light"/>
                <a:cs typeface="Helvetica Neue Light"/>
                <a:sym typeface="Helvetica Neue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Em Branco">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lstStyle>
            <a:lvl1pPr>
              <a:defRPr>
                <a:latin typeface="Helvetica Neue Light"/>
                <a:ea typeface="Helvetica Neue Light"/>
                <a:cs typeface="Helvetica Neue Light"/>
                <a:sym typeface="Helvetica Neue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oto - Horizontal">
    <p:spTree>
      <p:nvGrpSpPr>
        <p:cNvPr id="1" name=""/>
        <p:cNvGrpSpPr/>
        <p:nvPr/>
      </p:nvGrpSpPr>
      <p:grpSpPr>
        <a:xfrm>
          <a:off x="0" y="0"/>
          <a:ext cx="0" cy="0"/>
          <a:chOff x="0" y="0"/>
          <a:chExt cx="0" cy="0"/>
        </a:xfrm>
      </p:grpSpPr>
      <p:sp>
        <p:nvSpPr>
          <p:cNvPr id="20" name="Imagem"/>
          <p:cNvSpPr/>
          <p:nvPr>
            <p:ph type="pic" sz="half" idx="13"/>
          </p:nvPr>
        </p:nvSpPr>
        <p:spPr>
          <a:xfrm>
            <a:off x="4049712" y="11124045"/>
            <a:ext cx="24298277" cy="14711850"/>
          </a:xfrm>
          <a:prstGeom prst="rect">
            <a:avLst/>
          </a:prstGeom>
        </p:spPr>
        <p:txBody>
          <a:bodyPr lIns="91439" tIns="45719" rIns="91439" bIns="45719">
            <a:noAutofit/>
          </a:bodyPr>
          <a:lstStyle/>
          <a:p>
            <a:pPr/>
          </a:p>
        </p:txBody>
      </p:sp>
      <p:sp>
        <p:nvSpPr>
          <p:cNvPr id="21" name="Title Text"/>
          <p:cNvSpPr txBox="1"/>
          <p:nvPr>
            <p:ph type="title"/>
          </p:nvPr>
        </p:nvSpPr>
        <p:spPr>
          <a:xfrm>
            <a:off x="3163834" y="26183914"/>
            <a:ext cx="26070035" cy="3543505"/>
          </a:xfrm>
          <a:prstGeom prst="rect">
            <a:avLst/>
          </a:prstGeom>
        </p:spPr>
        <p:txBody>
          <a:bodyPr/>
          <a:lstStyle/>
          <a:p>
            <a:pPr/>
            <a:r>
              <a:t>Title Text</a:t>
            </a:r>
          </a:p>
        </p:txBody>
      </p:sp>
      <p:sp>
        <p:nvSpPr>
          <p:cNvPr id="22" name="Body Level One…"/>
          <p:cNvSpPr txBox="1"/>
          <p:nvPr>
            <p:ph type="body" sz="quarter" idx="1"/>
          </p:nvPr>
        </p:nvSpPr>
        <p:spPr>
          <a:xfrm>
            <a:off x="3163834" y="29759051"/>
            <a:ext cx="26070035" cy="281582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lvl1pPr>
              <a:defRPr>
                <a:latin typeface="Helvetica Neue Light"/>
                <a:ea typeface="Helvetica Neue Light"/>
                <a:cs typeface="Helvetica Neue Light"/>
                <a:sym typeface="Helvetica Neue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ítulo - Centro">
    <p:spTree>
      <p:nvGrpSpPr>
        <p:cNvPr id="1" name=""/>
        <p:cNvGrpSpPr/>
        <p:nvPr/>
      </p:nvGrpSpPr>
      <p:grpSpPr>
        <a:xfrm>
          <a:off x="0" y="0"/>
          <a:ext cx="0" cy="0"/>
          <a:chOff x="0" y="0"/>
          <a:chExt cx="0" cy="0"/>
        </a:xfrm>
      </p:grpSpPr>
      <p:sp>
        <p:nvSpPr>
          <p:cNvPr id="30" name="Title Text"/>
          <p:cNvSpPr txBox="1"/>
          <p:nvPr>
            <p:ph type="title"/>
          </p:nvPr>
        </p:nvSpPr>
        <p:spPr>
          <a:xfrm>
            <a:off x="3163834" y="17483360"/>
            <a:ext cx="26070035" cy="8225983"/>
          </a:xfrm>
          <a:prstGeom prst="rect">
            <a:avLst/>
          </a:prstGeom>
        </p:spPr>
        <p:txBody>
          <a:bodyPr anchor="ctr"/>
          <a:lstStyle/>
          <a:p>
            <a:pPr/>
            <a:r>
              <a:t>Title Text</a:t>
            </a:r>
          </a:p>
        </p:txBody>
      </p:sp>
      <p:sp>
        <p:nvSpPr>
          <p:cNvPr id="31" name="Slide Number"/>
          <p:cNvSpPr txBox="1"/>
          <p:nvPr>
            <p:ph type="sldNum" sz="quarter" idx="2"/>
          </p:nvPr>
        </p:nvSpPr>
        <p:spPr>
          <a:prstGeom prst="rect">
            <a:avLst/>
          </a:prstGeom>
        </p:spPr>
        <p:txBody>
          <a:bodyPr/>
          <a:lstStyle>
            <a:lvl1pPr>
              <a:defRPr>
                <a:latin typeface="Helvetica Neue Light"/>
                <a:ea typeface="Helvetica Neue Light"/>
                <a:cs typeface="Helvetica Neue Light"/>
                <a:sym typeface="Helvetica Neue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oto - Vertical">
    <p:spTree>
      <p:nvGrpSpPr>
        <p:cNvPr id="1" name=""/>
        <p:cNvGrpSpPr/>
        <p:nvPr/>
      </p:nvGrpSpPr>
      <p:grpSpPr>
        <a:xfrm>
          <a:off x="0" y="0"/>
          <a:ext cx="0" cy="0"/>
          <a:chOff x="0" y="0"/>
          <a:chExt cx="0" cy="0"/>
        </a:xfrm>
      </p:grpSpPr>
      <p:sp>
        <p:nvSpPr>
          <p:cNvPr id="38" name="Imagem"/>
          <p:cNvSpPr/>
          <p:nvPr>
            <p:ph type="pic" sz="quarter" idx="13"/>
          </p:nvPr>
        </p:nvSpPr>
        <p:spPr>
          <a:xfrm>
            <a:off x="16736702" y="11029129"/>
            <a:ext cx="13288123" cy="20470036"/>
          </a:xfrm>
          <a:prstGeom prst="rect">
            <a:avLst/>
          </a:prstGeom>
        </p:spPr>
        <p:txBody>
          <a:bodyPr lIns="91439" tIns="45719" rIns="91439" bIns="45719">
            <a:noAutofit/>
          </a:bodyPr>
          <a:lstStyle/>
          <a:p>
            <a:pPr/>
          </a:p>
        </p:txBody>
      </p:sp>
      <p:sp>
        <p:nvSpPr>
          <p:cNvPr id="39" name="Title Text"/>
          <p:cNvSpPr txBox="1"/>
          <p:nvPr>
            <p:ph type="title"/>
          </p:nvPr>
        </p:nvSpPr>
        <p:spPr>
          <a:xfrm>
            <a:off x="2372878" y="11029129"/>
            <a:ext cx="13288121" cy="9934455"/>
          </a:xfrm>
          <a:prstGeom prst="rect">
            <a:avLst/>
          </a:prstGeom>
        </p:spPr>
        <p:txBody>
          <a:bodyPr/>
          <a:lstStyle>
            <a:lvl1pPr>
              <a:defRPr sz="26400"/>
            </a:lvl1pPr>
          </a:lstStyle>
          <a:p>
            <a:pPr/>
            <a:r>
              <a:t>Title Text</a:t>
            </a:r>
          </a:p>
        </p:txBody>
      </p:sp>
      <p:sp>
        <p:nvSpPr>
          <p:cNvPr id="40" name="Body Level One…"/>
          <p:cNvSpPr txBox="1"/>
          <p:nvPr>
            <p:ph type="body" sz="quarter" idx="1"/>
          </p:nvPr>
        </p:nvSpPr>
        <p:spPr>
          <a:xfrm>
            <a:off x="2372878" y="21216689"/>
            <a:ext cx="13288121" cy="10250839"/>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lvl1pPr>
              <a:defRPr>
                <a:latin typeface="Helvetica Neue Light"/>
                <a:ea typeface="Helvetica Neue Light"/>
                <a:cs typeface="Helvetica Neue Light"/>
                <a:sym typeface="Helvetica Neue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ítulo - Superior">
    <p:spTree>
      <p:nvGrpSpPr>
        <p:cNvPr id="1" name=""/>
        <p:cNvGrpSpPr/>
        <p:nvPr/>
      </p:nvGrpSpPr>
      <p:grpSpPr>
        <a:xfrm>
          <a:off x="0" y="0"/>
          <a:ext cx="0" cy="0"/>
          <a:chOff x="0" y="0"/>
          <a:chExt cx="0" cy="0"/>
        </a:xfrm>
      </p:grpSpPr>
      <p:sp>
        <p:nvSpPr>
          <p:cNvPr id="48" name="Title Text"/>
          <p:cNvSpPr txBox="1"/>
          <p:nvPr>
            <p:ph type="title"/>
          </p:nvPr>
        </p:nvSpPr>
        <p:spPr>
          <a:xfrm>
            <a:off x="2372878" y="10079980"/>
            <a:ext cx="27651944" cy="5378528"/>
          </a:xfrm>
          <a:prstGeom prst="rect">
            <a:avLst/>
          </a:prstGeom>
        </p:spPr>
        <p:txBody>
          <a:bodyPr anchor="ctr"/>
          <a:lstStyle/>
          <a:p>
            <a:pPr/>
            <a:r>
              <a:t>Title Text</a:t>
            </a:r>
          </a:p>
        </p:txBody>
      </p:sp>
      <p:sp>
        <p:nvSpPr>
          <p:cNvPr id="49" name="Slide Number"/>
          <p:cNvSpPr txBox="1"/>
          <p:nvPr>
            <p:ph type="sldNum" sz="quarter" idx="2"/>
          </p:nvPr>
        </p:nvSpPr>
        <p:spPr>
          <a:prstGeom prst="rect">
            <a:avLst/>
          </a:prstGeom>
        </p:spPr>
        <p:txBody>
          <a:bodyPr/>
          <a:lstStyle>
            <a:lvl1pPr>
              <a:defRPr>
                <a:latin typeface="Helvetica Neue Light"/>
                <a:ea typeface="Helvetica Neue Light"/>
                <a:cs typeface="Helvetica Neue Light"/>
                <a:sym typeface="Helvetica Neue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ítulo e Marcadores">
    <p:spTree>
      <p:nvGrpSpPr>
        <p:cNvPr id="1" name=""/>
        <p:cNvGrpSpPr/>
        <p:nvPr/>
      </p:nvGrpSpPr>
      <p:grpSpPr>
        <a:xfrm>
          <a:off x="0" y="0"/>
          <a:ext cx="0" cy="0"/>
          <a:chOff x="0" y="0"/>
          <a:chExt cx="0" cy="0"/>
        </a:xfrm>
      </p:grpSpPr>
      <p:sp>
        <p:nvSpPr>
          <p:cNvPr id="56" name="Title Text"/>
          <p:cNvSpPr txBox="1"/>
          <p:nvPr>
            <p:ph type="title"/>
          </p:nvPr>
        </p:nvSpPr>
        <p:spPr>
          <a:xfrm>
            <a:off x="2372878" y="10079980"/>
            <a:ext cx="27651944" cy="5378528"/>
          </a:xfrm>
          <a:prstGeom prst="rect">
            <a:avLst/>
          </a:prstGeom>
        </p:spPr>
        <p:txBody>
          <a:bodyPr anchor="ctr"/>
          <a:lstStyle/>
          <a:p>
            <a:pPr/>
            <a:r>
              <a:t>Title Text</a:t>
            </a:r>
          </a:p>
        </p:txBody>
      </p:sp>
      <p:sp>
        <p:nvSpPr>
          <p:cNvPr id="57" name="Body Level One…"/>
          <p:cNvSpPr txBox="1"/>
          <p:nvPr>
            <p:ph type="body" sz="half" idx="1"/>
          </p:nvPr>
        </p:nvSpPr>
        <p:spPr>
          <a:xfrm>
            <a:off x="2372878" y="15901440"/>
            <a:ext cx="27651944" cy="15661001"/>
          </a:xfrm>
          <a:prstGeom prst="rect">
            <a:avLst/>
          </a:prstGeom>
        </p:spPr>
        <p:txBody>
          <a:bodyPr anchor="ctr"/>
          <a:lstStyle>
            <a:lvl1pPr marL="1944684" indent="-1944684" algn="l">
              <a:spcBef>
                <a:spcPts val="18500"/>
              </a:spcBef>
              <a:buSzPct val="145000"/>
              <a:buChar char="•"/>
              <a:defRPr sz="14000"/>
            </a:lvl1pPr>
            <a:lvl2pPr marL="2389184" indent="-1944684" algn="l">
              <a:spcBef>
                <a:spcPts val="18500"/>
              </a:spcBef>
              <a:buSzPct val="145000"/>
              <a:buChar char="•"/>
              <a:defRPr sz="14000"/>
            </a:lvl2pPr>
            <a:lvl3pPr marL="2833684" indent="-1944684" algn="l">
              <a:spcBef>
                <a:spcPts val="18500"/>
              </a:spcBef>
              <a:buSzPct val="145000"/>
              <a:buChar char="•"/>
              <a:defRPr sz="14000"/>
            </a:lvl3pPr>
            <a:lvl4pPr marL="3278187" indent="-1944684" algn="l">
              <a:spcBef>
                <a:spcPts val="18500"/>
              </a:spcBef>
              <a:buSzPct val="145000"/>
              <a:buChar char="•"/>
              <a:defRPr sz="14000"/>
            </a:lvl4pPr>
            <a:lvl5pPr marL="3722687" indent="-1944684" algn="l">
              <a:spcBef>
                <a:spcPts val="18500"/>
              </a:spcBef>
              <a:buSzPct val="145000"/>
              <a:buChar char="•"/>
              <a:defRPr sz="14000"/>
            </a:lvl5p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lvl1pPr>
              <a:defRPr>
                <a:latin typeface="Helvetica Neue Light"/>
                <a:ea typeface="Helvetica Neue Light"/>
                <a:cs typeface="Helvetica Neue Light"/>
                <a:sym typeface="Helvetica Neue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ítulo, Marcadores e Foto">
    <p:spTree>
      <p:nvGrpSpPr>
        <p:cNvPr id="1" name=""/>
        <p:cNvGrpSpPr/>
        <p:nvPr/>
      </p:nvGrpSpPr>
      <p:grpSpPr>
        <a:xfrm>
          <a:off x="0" y="0"/>
          <a:ext cx="0" cy="0"/>
          <a:chOff x="0" y="0"/>
          <a:chExt cx="0" cy="0"/>
        </a:xfrm>
      </p:grpSpPr>
      <p:sp>
        <p:nvSpPr>
          <p:cNvPr id="65" name="Imagem"/>
          <p:cNvSpPr/>
          <p:nvPr>
            <p:ph type="pic" sz="quarter" idx="13"/>
          </p:nvPr>
        </p:nvSpPr>
        <p:spPr>
          <a:xfrm>
            <a:off x="16736702" y="15901440"/>
            <a:ext cx="13288123" cy="15661001"/>
          </a:xfrm>
          <a:prstGeom prst="rect">
            <a:avLst/>
          </a:prstGeom>
        </p:spPr>
        <p:txBody>
          <a:bodyPr lIns="91439" tIns="45719" rIns="91439" bIns="45719">
            <a:noAutofit/>
          </a:bodyPr>
          <a:lstStyle/>
          <a:p>
            <a:pPr/>
          </a:p>
        </p:txBody>
      </p:sp>
      <p:sp>
        <p:nvSpPr>
          <p:cNvPr id="66" name="Title Text"/>
          <p:cNvSpPr txBox="1"/>
          <p:nvPr>
            <p:ph type="title"/>
          </p:nvPr>
        </p:nvSpPr>
        <p:spPr>
          <a:xfrm>
            <a:off x="2372878" y="10079980"/>
            <a:ext cx="27651944" cy="5378528"/>
          </a:xfrm>
          <a:prstGeom prst="rect">
            <a:avLst/>
          </a:prstGeom>
        </p:spPr>
        <p:txBody>
          <a:bodyPr anchor="ctr"/>
          <a:lstStyle/>
          <a:p>
            <a:pPr/>
            <a:r>
              <a:t>Title Text</a:t>
            </a:r>
          </a:p>
        </p:txBody>
      </p:sp>
      <p:sp>
        <p:nvSpPr>
          <p:cNvPr id="67" name="Body Level One…"/>
          <p:cNvSpPr txBox="1"/>
          <p:nvPr>
            <p:ph type="body" sz="quarter" idx="1"/>
          </p:nvPr>
        </p:nvSpPr>
        <p:spPr>
          <a:xfrm>
            <a:off x="2372878" y="15901440"/>
            <a:ext cx="13288121" cy="15661001"/>
          </a:xfrm>
          <a:prstGeom prst="rect">
            <a:avLst/>
          </a:prstGeom>
        </p:spPr>
        <p:txBody>
          <a:bodyPr anchor="ctr"/>
          <a:lstStyle>
            <a:lvl1pPr marL="1494064" indent="-1494064" algn="l">
              <a:spcBef>
                <a:spcPts val="14100"/>
              </a:spcBef>
              <a:buSzPct val="145000"/>
              <a:buChar char="•"/>
              <a:defRPr sz="12200"/>
            </a:lvl1pPr>
            <a:lvl2pPr marL="1836964" indent="-1494064" algn="l">
              <a:spcBef>
                <a:spcPts val="14100"/>
              </a:spcBef>
              <a:buSzPct val="145000"/>
              <a:buChar char="•"/>
              <a:defRPr sz="12200"/>
            </a:lvl2pPr>
            <a:lvl3pPr marL="2179864" indent="-1494064" algn="l">
              <a:spcBef>
                <a:spcPts val="14100"/>
              </a:spcBef>
              <a:buSzPct val="145000"/>
              <a:buChar char="•"/>
              <a:defRPr sz="12200"/>
            </a:lvl3pPr>
            <a:lvl4pPr marL="2522764" indent="-1494064" algn="l">
              <a:spcBef>
                <a:spcPts val="14100"/>
              </a:spcBef>
              <a:buSzPct val="145000"/>
              <a:buChar char="•"/>
              <a:defRPr sz="12200"/>
            </a:lvl4pPr>
            <a:lvl5pPr marL="2865664" indent="-1494064" algn="l">
              <a:spcBef>
                <a:spcPts val="14100"/>
              </a:spcBef>
              <a:buSzPct val="145000"/>
              <a:buChar char="•"/>
              <a:defRPr sz="122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xfrm>
            <a:off x="15563227" y="32606505"/>
            <a:ext cx="1254373" cy="1319905"/>
          </a:xfrm>
          <a:prstGeom prst="rect">
            <a:avLst/>
          </a:prstGeom>
        </p:spPr>
        <p:txBody>
          <a:bodyPr/>
          <a:lstStyle>
            <a:lvl1pPr>
              <a:defRPr>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arcadores">
    <p:spTree>
      <p:nvGrpSpPr>
        <p:cNvPr id="1" name=""/>
        <p:cNvGrpSpPr/>
        <p:nvPr/>
      </p:nvGrpSpPr>
      <p:grpSpPr>
        <a:xfrm>
          <a:off x="0" y="0"/>
          <a:ext cx="0" cy="0"/>
          <a:chOff x="0" y="0"/>
          <a:chExt cx="0" cy="0"/>
        </a:xfrm>
      </p:grpSpPr>
      <p:sp>
        <p:nvSpPr>
          <p:cNvPr id="75" name="Body Level One…"/>
          <p:cNvSpPr txBox="1"/>
          <p:nvPr>
            <p:ph type="body" sz="half" idx="1"/>
          </p:nvPr>
        </p:nvSpPr>
        <p:spPr>
          <a:xfrm>
            <a:off x="2372878" y="12611048"/>
            <a:ext cx="27651944" cy="17970604"/>
          </a:xfrm>
          <a:prstGeom prst="rect">
            <a:avLst/>
          </a:prstGeom>
        </p:spPr>
        <p:txBody>
          <a:bodyPr anchor="ctr"/>
          <a:lstStyle>
            <a:lvl1pPr marL="1944684" indent="-1944684" algn="l">
              <a:spcBef>
                <a:spcPts val="18500"/>
              </a:spcBef>
              <a:buSzPct val="145000"/>
              <a:buChar char="•"/>
              <a:defRPr sz="14000"/>
            </a:lvl1pPr>
            <a:lvl2pPr marL="2389184" indent="-1944684" algn="l">
              <a:spcBef>
                <a:spcPts val="18500"/>
              </a:spcBef>
              <a:buSzPct val="145000"/>
              <a:buChar char="•"/>
              <a:defRPr sz="14000"/>
            </a:lvl2pPr>
            <a:lvl3pPr marL="2833684" indent="-1944684" algn="l">
              <a:spcBef>
                <a:spcPts val="18500"/>
              </a:spcBef>
              <a:buSzPct val="145000"/>
              <a:buChar char="•"/>
              <a:defRPr sz="14000"/>
            </a:lvl3pPr>
            <a:lvl4pPr marL="3278187" indent="-1944684" algn="l">
              <a:spcBef>
                <a:spcPts val="18500"/>
              </a:spcBef>
              <a:buSzPct val="145000"/>
              <a:buChar char="•"/>
              <a:defRPr sz="14000"/>
            </a:lvl4pPr>
            <a:lvl5pPr marL="3722687" indent="-1944684" algn="l">
              <a:spcBef>
                <a:spcPts val="18500"/>
              </a:spcBef>
              <a:buSzPct val="145000"/>
              <a:buChar char="•"/>
              <a:defRPr sz="14000"/>
            </a:lvl5p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lvl1pPr>
              <a:defRPr>
                <a:latin typeface="Helvetica Neue Light"/>
                <a:ea typeface="Helvetica Neue Light"/>
                <a:cs typeface="Helvetica Neue Light"/>
                <a:sym typeface="Helvetica Neue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rês Fotos">
    <p:spTree>
      <p:nvGrpSpPr>
        <p:cNvPr id="1" name=""/>
        <p:cNvGrpSpPr/>
        <p:nvPr/>
      </p:nvGrpSpPr>
      <p:grpSpPr>
        <a:xfrm>
          <a:off x="0" y="0"/>
          <a:ext cx="0" cy="0"/>
          <a:chOff x="0" y="0"/>
          <a:chExt cx="0" cy="0"/>
        </a:xfrm>
      </p:grpSpPr>
      <p:sp>
        <p:nvSpPr>
          <p:cNvPr id="83" name="Imagem"/>
          <p:cNvSpPr/>
          <p:nvPr>
            <p:ph type="pic" sz="quarter" idx="13"/>
          </p:nvPr>
        </p:nvSpPr>
        <p:spPr>
          <a:xfrm>
            <a:off x="16736702" y="22134202"/>
            <a:ext cx="13288123" cy="9396602"/>
          </a:xfrm>
          <a:prstGeom prst="rect">
            <a:avLst/>
          </a:prstGeom>
        </p:spPr>
        <p:txBody>
          <a:bodyPr lIns="91439" tIns="45719" rIns="91439" bIns="45719">
            <a:noAutofit/>
          </a:bodyPr>
          <a:lstStyle/>
          <a:p>
            <a:pPr/>
          </a:p>
        </p:txBody>
      </p:sp>
      <p:sp>
        <p:nvSpPr>
          <p:cNvPr id="84" name="Imagem"/>
          <p:cNvSpPr/>
          <p:nvPr>
            <p:ph type="pic" sz="quarter" idx="14"/>
          </p:nvPr>
        </p:nvSpPr>
        <p:spPr>
          <a:xfrm>
            <a:off x="16736702" y="11661899"/>
            <a:ext cx="13288123" cy="9396601"/>
          </a:xfrm>
          <a:prstGeom prst="rect">
            <a:avLst/>
          </a:prstGeom>
        </p:spPr>
        <p:txBody>
          <a:bodyPr lIns="91439" tIns="45719" rIns="91439" bIns="45719">
            <a:noAutofit/>
          </a:bodyPr>
          <a:lstStyle/>
          <a:p>
            <a:pPr/>
          </a:p>
        </p:txBody>
      </p:sp>
      <p:sp>
        <p:nvSpPr>
          <p:cNvPr id="85" name="Imagem"/>
          <p:cNvSpPr/>
          <p:nvPr>
            <p:ph type="pic" sz="quarter" idx="15"/>
          </p:nvPr>
        </p:nvSpPr>
        <p:spPr>
          <a:xfrm>
            <a:off x="2372878" y="11661899"/>
            <a:ext cx="13288121" cy="19868902"/>
          </a:xfrm>
          <a:prstGeom prst="rect">
            <a:avLst/>
          </a:prstGeom>
        </p:spPr>
        <p:txBody>
          <a:bodyPr lIns="91439" tIns="45719" rIns="91439" bIns="45719">
            <a:noAutofit/>
          </a:bodyPr>
          <a:lstStyle/>
          <a:p>
            <a:pPr/>
          </a:p>
        </p:txBody>
      </p:sp>
      <p:sp>
        <p:nvSpPr>
          <p:cNvPr id="86" name="Slide Number"/>
          <p:cNvSpPr txBox="1"/>
          <p:nvPr>
            <p:ph type="sldNum" sz="quarter" idx="2"/>
          </p:nvPr>
        </p:nvSpPr>
        <p:spPr>
          <a:prstGeom prst="rect">
            <a:avLst/>
          </a:prstGeom>
        </p:spPr>
        <p:txBody>
          <a:bodyPr/>
          <a:lstStyle>
            <a:lvl1pPr>
              <a:defRPr>
                <a:latin typeface="Helvetica Neue Light"/>
                <a:ea typeface="Helvetica Neue Light"/>
                <a:cs typeface="Helvetica Neue Light"/>
                <a:sym typeface="Helvetica Neue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3163834" y="13528563"/>
            <a:ext cx="26070035" cy="8225982"/>
          </a:xfrm>
          <a:prstGeom prst="rect">
            <a:avLst/>
          </a:prstGeom>
          <a:ln w="12700">
            <a:miter lim="400000"/>
          </a:ln>
          <a:extLst>
            <a:ext uri="{C572A759-6A51-4108-AA02-DFA0A04FC94B}">
              <ma14:wrappingTextBoxFlag xmlns:ma14="http://schemas.microsoft.com/office/mac/drawingml/2011/main" val="1"/>
            </a:ext>
          </a:extLst>
        </p:spPr>
        <p:txBody>
          <a:bodyPr lIns="126552" tIns="126552" rIns="126552" bIns="126552" anchor="b">
            <a:normAutofit fontScale="100000" lnSpcReduction="0"/>
          </a:bodyPr>
          <a:lstStyle/>
          <a:p>
            <a:pPr/>
            <a:r>
              <a:t>Title Text</a:t>
            </a:r>
          </a:p>
        </p:txBody>
      </p:sp>
      <p:sp>
        <p:nvSpPr>
          <p:cNvPr id="3" name="Body Level One…"/>
          <p:cNvSpPr txBox="1"/>
          <p:nvPr>
            <p:ph type="body" idx="1"/>
          </p:nvPr>
        </p:nvSpPr>
        <p:spPr>
          <a:xfrm>
            <a:off x="3163834" y="22007647"/>
            <a:ext cx="26070035" cy="2815820"/>
          </a:xfrm>
          <a:prstGeom prst="rect">
            <a:avLst/>
          </a:prstGeom>
          <a:ln w="12700">
            <a:miter lim="400000"/>
          </a:ln>
          <a:extLst>
            <a:ext uri="{C572A759-6A51-4108-AA02-DFA0A04FC94B}">
              <ma14:wrappingTextBoxFlag xmlns:ma14="http://schemas.microsoft.com/office/mac/drawingml/2011/main" val="1"/>
            </a:ext>
          </a:extLst>
        </p:spPr>
        <p:txBody>
          <a:bodyPr lIns="126552" tIns="126552" rIns="126552" bIns="126552">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5563227" y="32606505"/>
            <a:ext cx="1254373" cy="1306818"/>
          </a:xfrm>
          <a:prstGeom prst="rect">
            <a:avLst/>
          </a:prstGeom>
          <a:ln w="12700">
            <a:miter lim="400000"/>
          </a:ln>
        </p:spPr>
        <p:txBody>
          <a:bodyPr wrap="none" lIns="126552" tIns="126552" rIns="126552" bIns="126552">
            <a:spAutoFit/>
          </a:bodyPr>
          <a:lstStyle>
            <a:lvl1pPr>
              <a:defRPr sz="7000">
                <a:latin typeface="Helvetica Neue Thin"/>
                <a:ea typeface="Helvetica Neue Thin"/>
                <a:cs typeface="Helvetica Neue Thin"/>
                <a:sym typeface="Helvetica Neue Thin"/>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ctr" defTabSz="2587062" rtl="0" latinLnBrk="0">
        <a:lnSpc>
          <a:spcPct val="100000"/>
        </a:lnSpc>
        <a:spcBef>
          <a:spcPts val="0"/>
        </a:spcBef>
        <a:spcAft>
          <a:spcPts val="0"/>
        </a:spcAft>
        <a:buClrTx/>
        <a:buSzTx/>
        <a:buFontTx/>
        <a:buNone/>
        <a:tabLst/>
        <a:defRPr b="0" baseline="0" cap="none" i="0" spc="0" strike="noStrike" sz="35400" u="none">
          <a:ln>
            <a:noFill/>
          </a:ln>
          <a:solidFill>
            <a:srgbClr val="000000"/>
          </a:solidFill>
          <a:uFillTx/>
          <a:latin typeface="Helvetica Neue Medium"/>
          <a:ea typeface="Helvetica Neue Medium"/>
          <a:cs typeface="Helvetica Neue Medium"/>
          <a:sym typeface="Helvetica Neue Medium"/>
        </a:defRPr>
      </a:lvl1pPr>
      <a:lvl2pPr marL="0" marR="0" indent="0" algn="ctr" defTabSz="2587062" rtl="0" latinLnBrk="0">
        <a:lnSpc>
          <a:spcPct val="100000"/>
        </a:lnSpc>
        <a:spcBef>
          <a:spcPts val="0"/>
        </a:spcBef>
        <a:spcAft>
          <a:spcPts val="0"/>
        </a:spcAft>
        <a:buClrTx/>
        <a:buSzTx/>
        <a:buFontTx/>
        <a:buNone/>
        <a:tabLst/>
        <a:defRPr b="0" baseline="0" cap="none" i="0" spc="0" strike="noStrike" sz="35400" u="none">
          <a:ln>
            <a:noFill/>
          </a:ln>
          <a:solidFill>
            <a:srgbClr val="000000"/>
          </a:solidFill>
          <a:uFillTx/>
          <a:latin typeface="Helvetica Neue Medium"/>
          <a:ea typeface="Helvetica Neue Medium"/>
          <a:cs typeface="Helvetica Neue Medium"/>
          <a:sym typeface="Helvetica Neue Medium"/>
        </a:defRPr>
      </a:lvl2pPr>
      <a:lvl3pPr marL="0" marR="0" indent="0" algn="ctr" defTabSz="2587062" rtl="0" latinLnBrk="0">
        <a:lnSpc>
          <a:spcPct val="100000"/>
        </a:lnSpc>
        <a:spcBef>
          <a:spcPts val="0"/>
        </a:spcBef>
        <a:spcAft>
          <a:spcPts val="0"/>
        </a:spcAft>
        <a:buClrTx/>
        <a:buSzTx/>
        <a:buFontTx/>
        <a:buNone/>
        <a:tabLst/>
        <a:defRPr b="0" baseline="0" cap="none" i="0" spc="0" strike="noStrike" sz="35400" u="none">
          <a:ln>
            <a:noFill/>
          </a:ln>
          <a:solidFill>
            <a:srgbClr val="000000"/>
          </a:solidFill>
          <a:uFillTx/>
          <a:latin typeface="Helvetica Neue Medium"/>
          <a:ea typeface="Helvetica Neue Medium"/>
          <a:cs typeface="Helvetica Neue Medium"/>
          <a:sym typeface="Helvetica Neue Medium"/>
        </a:defRPr>
      </a:lvl3pPr>
      <a:lvl4pPr marL="0" marR="0" indent="0" algn="ctr" defTabSz="2587062" rtl="0" latinLnBrk="0">
        <a:lnSpc>
          <a:spcPct val="100000"/>
        </a:lnSpc>
        <a:spcBef>
          <a:spcPts val="0"/>
        </a:spcBef>
        <a:spcAft>
          <a:spcPts val="0"/>
        </a:spcAft>
        <a:buClrTx/>
        <a:buSzTx/>
        <a:buFontTx/>
        <a:buNone/>
        <a:tabLst/>
        <a:defRPr b="0" baseline="0" cap="none" i="0" spc="0" strike="noStrike" sz="35400" u="none">
          <a:ln>
            <a:noFill/>
          </a:ln>
          <a:solidFill>
            <a:srgbClr val="000000"/>
          </a:solidFill>
          <a:uFillTx/>
          <a:latin typeface="Helvetica Neue Medium"/>
          <a:ea typeface="Helvetica Neue Medium"/>
          <a:cs typeface="Helvetica Neue Medium"/>
          <a:sym typeface="Helvetica Neue Medium"/>
        </a:defRPr>
      </a:lvl4pPr>
      <a:lvl5pPr marL="0" marR="0" indent="0" algn="ctr" defTabSz="2587062" rtl="0" latinLnBrk="0">
        <a:lnSpc>
          <a:spcPct val="100000"/>
        </a:lnSpc>
        <a:spcBef>
          <a:spcPts val="0"/>
        </a:spcBef>
        <a:spcAft>
          <a:spcPts val="0"/>
        </a:spcAft>
        <a:buClrTx/>
        <a:buSzTx/>
        <a:buFontTx/>
        <a:buNone/>
        <a:tabLst/>
        <a:defRPr b="0" baseline="0" cap="none" i="0" spc="0" strike="noStrike" sz="35400" u="none">
          <a:ln>
            <a:noFill/>
          </a:ln>
          <a:solidFill>
            <a:srgbClr val="000000"/>
          </a:solidFill>
          <a:uFillTx/>
          <a:latin typeface="Helvetica Neue Medium"/>
          <a:ea typeface="Helvetica Neue Medium"/>
          <a:cs typeface="Helvetica Neue Medium"/>
          <a:sym typeface="Helvetica Neue Medium"/>
        </a:defRPr>
      </a:lvl5pPr>
      <a:lvl6pPr marL="0" marR="0" indent="0" algn="ctr" defTabSz="2587062" rtl="0" latinLnBrk="0">
        <a:lnSpc>
          <a:spcPct val="100000"/>
        </a:lnSpc>
        <a:spcBef>
          <a:spcPts val="0"/>
        </a:spcBef>
        <a:spcAft>
          <a:spcPts val="0"/>
        </a:spcAft>
        <a:buClrTx/>
        <a:buSzTx/>
        <a:buFontTx/>
        <a:buNone/>
        <a:tabLst/>
        <a:defRPr b="0" baseline="0" cap="none" i="0" spc="0" strike="noStrike" sz="35400" u="none">
          <a:ln>
            <a:noFill/>
          </a:ln>
          <a:solidFill>
            <a:srgbClr val="000000"/>
          </a:solidFill>
          <a:uFillTx/>
          <a:latin typeface="Helvetica Neue Medium"/>
          <a:ea typeface="Helvetica Neue Medium"/>
          <a:cs typeface="Helvetica Neue Medium"/>
          <a:sym typeface="Helvetica Neue Medium"/>
        </a:defRPr>
      </a:lvl6pPr>
      <a:lvl7pPr marL="0" marR="0" indent="0" algn="ctr" defTabSz="2587062" rtl="0" latinLnBrk="0">
        <a:lnSpc>
          <a:spcPct val="100000"/>
        </a:lnSpc>
        <a:spcBef>
          <a:spcPts val="0"/>
        </a:spcBef>
        <a:spcAft>
          <a:spcPts val="0"/>
        </a:spcAft>
        <a:buClrTx/>
        <a:buSzTx/>
        <a:buFontTx/>
        <a:buNone/>
        <a:tabLst/>
        <a:defRPr b="0" baseline="0" cap="none" i="0" spc="0" strike="noStrike" sz="35400" u="none">
          <a:ln>
            <a:noFill/>
          </a:ln>
          <a:solidFill>
            <a:srgbClr val="000000"/>
          </a:solidFill>
          <a:uFillTx/>
          <a:latin typeface="Helvetica Neue Medium"/>
          <a:ea typeface="Helvetica Neue Medium"/>
          <a:cs typeface="Helvetica Neue Medium"/>
          <a:sym typeface="Helvetica Neue Medium"/>
        </a:defRPr>
      </a:lvl7pPr>
      <a:lvl8pPr marL="0" marR="0" indent="0" algn="ctr" defTabSz="2587062" rtl="0" latinLnBrk="0">
        <a:lnSpc>
          <a:spcPct val="100000"/>
        </a:lnSpc>
        <a:spcBef>
          <a:spcPts val="0"/>
        </a:spcBef>
        <a:spcAft>
          <a:spcPts val="0"/>
        </a:spcAft>
        <a:buClrTx/>
        <a:buSzTx/>
        <a:buFontTx/>
        <a:buNone/>
        <a:tabLst/>
        <a:defRPr b="0" baseline="0" cap="none" i="0" spc="0" strike="noStrike" sz="35400" u="none">
          <a:ln>
            <a:noFill/>
          </a:ln>
          <a:solidFill>
            <a:srgbClr val="000000"/>
          </a:solidFill>
          <a:uFillTx/>
          <a:latin typeface="Helvetica Neue Medium"/>
          <a:ea typeface="Helvetica Neue Medium"/>
          <a:cs typeface="Helvetica Neue Medium"/>
          <a:sym typeface="Helvetica Neue Medium"/>
        </a:defRPr>
      </a:lvl8pPr>
      <a:lvl9pPr marL="0" marR="0" indent="0" algn="ctr" defTabSz="2587062" rtl="0" latinLnBrk="0">
        <a:lnSpc>
          <a:spcPct val="100000"/>
        </a:lnSpc>
        <a:spcBef>
          <a:spcPts val="0"/>
        </a:spcBef>
        <a:spcAft>
          <a:spcPts val="0"/>
        </a:spcAft>
        <a:buClrTx/>
        <a:buSzTx/>
        <a:buFontTx/>
        <a:buNone/>
        <a:tabLst/>
        <a:defRPr b="0" baseline="0" cap="none" i="0" spc="0" strike="noStrike" sz="35400" u="none">
          <a:ln>
            <a:noFill/>
          </a:ln>
          <a:solidFill>
            <a:srgbClr val="000000"/>
          </a:solidFill>
          <a:uFillTx/>
          <a:latin typeface="Helvetica Neue Medium"/>
          <a:ea typeface="Helvetica Neue Medium"/>
          <a:cs typeface="Helvetica Neue Medium"/>
          <a:sym typeface="Helvetica Neue Medium"/>
        </a:defRPr>
      </a:lvl9pPr>
    </p:titleStyle>
    <p:bodyStyle>
      <a:lvl1pPr marL="0" marR="0" indent="0" algn="ctr" defTabSz="2587062" rtl="0" latinLnBrk="0">
        <a:lnSpc>
          <a:spcPct val="100000"/>
        </a:lnSpc>
        <a:spcBef>
          <a:spcPts val="0"/>
        </a:spcBef>
        <a:spcAft>
          <a:spcPts val="0"/>
        </a:spcAft>
        <a:buClrTx/>
        <a:buSzTx/>
        <a:buFontTx/>
        <a:buNone/>
        <a:tabLst/>
        <a:defRPr b="0" baseline="0" cap="none" i="0" spc="0" strike="noStrike" sz="16200" u="none">
          <a:ln>
            <a:noFill/>
          </a:ln>
          <a:solidFill>
            <a:srgbClr val="000000"/>
          </a:solidFill>
          <a:uFillTx/>
          <a:latin typeface="+mn-lt"/>
          <a:ea typeface="+mn-ea"/>
          <a:cs typeface="+mn-cs"/>
          <a:sym typeface="Helvetica Neue"/>
        </a:defRPr>
      </a:lvl1pPr>
      <a:lvl2pPr marL="0" marR="0" indent="0" algn="ctr" defTabSz="2587062" rtl="0" latinLnBrk="0">
        <a:lnSpc>
          <a:spcPct val="100000"/>
        </a:lnSpc>
        <a:spcBef>
          <a:spcPts val="0"/>
        </a:spcBef>
        <a:spcAft>
          <a:spcPts val="0"/>
        </a:spcAft>
        <a:buClrTx/>
        <a:buSzTx/>
        <a:buFontTx/>
        <a:buNone/>
        <a:tabLst/>
        <a:defRPr b="0" baseline="0" cap="none" i="0" spc="0" strike="noStrike" sz="16200" u="none">
          <a:ln>
            <a:noFill/>
          </a:ln>
          <a:solidFill>
            <a:srgbClr val="000000"/>
          </a:solidFill>
          <a:uFillTx/>
          <a:latin typeface="+mn-lt"/>
          <a:ea typeface="+mn-ea"/>
          <a:cs typeface="+mn-cs"/>
          <a:sym typeface="Helvetica Neue"/>
        </a:defRPr>
      </a:lvl2pPr>
      <a:lvl3pPr marL="0" marR="0" indent="0" algn="ctr" defTabSz="2587062" rtl="0" latinLnBrk="0">
        <a:lnSpc>
          <a:spcPct val="100000"/>
        </a:lnSpc>
        <a:spcBef>
          <a:spcPts val="0"/>
        </a:spcBef>
        <a:spcAft>
          <a:spcPts val="0"/>
        </a:spcAft>
        <a:buClrTx/>
        <a:buSzTx/>
        <a:buFontTx/>
        <a:buNone/>
        <a:tabLst/>
        <a:defRPr b="0" baseline="0" cap="none" i="0" spc="0" strike="noStrike" sz="16200" u="none">
          <a:ln>
            <a:noFill/>
          </a:ln>
          <a:solidFill>
            <a:srgbClr val="000000"/>
          </a:solidFill>
          <a:uFillTx/>
          <a:latin typeface="+mn-lt"/>
          <a:ea typeface="+mn-ea"/>
          <a:cs typeface="+mn-cs"/>
          <a:sym typeface="Helvetica Neue"/>
        </a:defRPr>
      </a:lvl3pPr>
      <a:lvl4pPr marL="0" marR="0" indent="0" algn="ctr" defTabSz="2587062" rtl="0" latinLnBrk="0">
        <a:lnSpc>
          <a:spcPct val="100000"/>
        </a:lnSpc>
        <a:spcBef>
          <a:spcPts val="0"/>
        </a:spcBef>
        <a:spcAft>
          <a:spcPts val="0"/>
        </a:spcAft>
        <a:buClrTx/>
        <a:buSzTx/>
        <a:buFontTx/>
        <a:buNone/>
        <a:tabLst/>
        <a:defRPr b="0" baseline="0" cap="none" i="0" spc="0" strike="noStrike" sz="16200" u="none">
          <a:ln>
            <a:noFill/>
          </a:ln>
          <a:solidFill>
            <a:srgbClr val="000000"/>
          </a:solidFill>
          <a:uFillTx/>
          <a:latin typeface="+mn-lt"/>
          <a:ea typeface="+mn-ea"/>
          <a:cs typeface="+mn-cs"/>
          <a:sym typeface="Helvetica Neue"/>
        </a:defRPr>
      </a:lvl4pPr>
      <a:lvl5pPr marL="0" marR="0" indent="0" algn="ctr" defTabSz="2587062" rtl="0" latinLnBrk="0">
        <a:lnSpc>
          <a:spcPct val="100000"/>
        </a:lnSpc>
        <a:spcBef>
          <a:spcPts val="0"/>
        </a:spcBef>
        <a:spcAft>
          <a:spcPts val="0"/>
        </a:spcAft>
        <a:buClrTx/>
        <a:buSzTx/>
        <a:buFontTx/>
        <a:buNone/>
        <a:tabLst/>
        <a:defRPr b="0" baseline="0" cap="none" i="0" spc="0" strike="noStrike" sz="16200" u="none">
          <a:ln>
            <a:noFill/>
          </a:ln>
          <a:solidFill>
            <a:srgbClr val="000000"/>
          </a:solidFill>
          <a:uFillTx/>
          <a:latin typeface="+mn-lt"/>
          <a:ea typeface="+mn-ea"/>
          <a:cs typeface="+mn-cs"/>
          <a:sym typeface="Helvetica Neue"/>
        </a:defRPr>
      </a:lvl5pPr>
      <a:lvl6pPr marL="0" marR="0" indent="0" algn="ctr" defTabSz="2587062" rtl="0" latinLnBrk="0">
        <a:lnSpc>
          <a:spcPct val="100000"/>
        </a:lnSpc>
        <a:spcBef>
          <a:spcPts val="0"/>
        </a:spcBef>
        <a:spcAft>
          <a:spcPts val="0"/>
        </a:spcAft>
        <a:buClrTx/>
        <a:buSzTx/>
        <a:buFontTx/>
        <a:buNone/>
        <a:tabLst/>
        <a:defRPr b="0" baseline="0" cap="none" i="0" spc="0" strike="noStrike" sz="16200" u="none">
          <a:ln>
            <a:noFill/>
          </a:ln>
          <a:solidFill>
            <a:srgbClr val="000000"/>
          </a:solidFill>
          <a:uFillTx/>
          <a:latin typeface="+mn-lt"/>
          <a:ea typeface="+mn-ea"/>
          <a:cs typeface="+mn-cs"/>
          <a:sym typeface="Helvetica Neue"/>
        </a:defRPr>
      </a:lvl6pPr>
      <a:lvl7pPr marL="0" marR="0" indent="0" algn="ctr" defTabSz="2587062" rtl="0" latinLnBrk="0">
        <a:lnSpc>
          <a:spcPct val="100000"/>
        </a:lnSpc>
        <a:spcBef>
          <a:spcPts val="0"/>
        </a:spcBef>
        <a:spcAft>
          <a:spcPts val="0"/>
        </a:spcAft>
        <a:buClrTx/>
        <a:buSzTx/>
        <a:buFontTx/>
        <a:buNone/>
        <a:tabLst/>
        <a:defRPr b="0" baseline="0" cap="none" i="0" spc="0" strike="noStrike" sz="16200" u="none">
          <a:ln>
            <a:noFill/>
          </a:ln>
          <a:solidFill>
            <a:srgbClr val="000000"/>
          </a:solidFill>
          <a:uFillTx/>
          <a:latin typeface="+mn-lt"/>
          <a:ea typeface="+mn-ea"/>
          <a:cs typeface="+mn-cs"/>
          <a:sym typeface="Helvetica Neue"/>
        </a:defRPr>
      </a:lvl7pPr>
      <a:lvl8pPr marL="0" marR="0" indent="0" algn="ctr" defTabSz="2587062" rtl="0" latinLnBrk="0">
        <a:lnSpc>
          <a:spcPct val="100000"/>
        </a:lnSpc>
        <a:spcBef>
          <a:spcPts val="0"/>
        </a:spcBef>
        <a:spcAft>
          <a:spcPts val="0"/>
        </a:spcAft>
        <a:buClrTx/>
        <a:buSzTx/>
        <a:buFontTx/>
        <a:buNone/>
        <a:tabLst/>
        <a:defRPr b="0" baseline="0" cap="none" i="0" spc="0" strike="noStrike" sz="16200" u="none">
          <a:ln>
            <a:noFill/>
          </a:ln>
          <a:solidFill>
            <a:srgbClr val="000000"/>
          </a:solidFill>
          <a:uFillTx/>
          <a:latin typeface="+mn-lt"/>
          <a:ea typeface="+mn-ea"/>
          <a:cs typeface="+mn-cs"/>
          <a:sym typeface="Helvetica Neue"/>
        </a:defRPr>
      </a:lvl8pPr>
      <a:lvl9pPr marL="0" marR="0" indent="0" algn="ctr" defTabSz="2587062" rtl="0" latinLnBrk="0">
        <a:lnSpc>
          <a:spcPct val="100000"/>
        </a:lnSpc>
        <a:spcBef>
          <a:spcPts val="0"/>
        </a:spcBef>
        <a:spcAft>
          <a:spcPts val="0"/>
        </a:spcAft>
        <a:buClrTx/>
        <a:buSzTx/>
        <a:buFontTx/>
        <a:buNone/>
        <a:tabLst/>
        <a:defRPr b="0" baseline="0" cap="none" i="0" spc="0" strike="noStrike" sz="16200" u="none">
          <a:ln>
            <a:noFill/>
          </a:ln>
          <a:solidFill>
            <a:srgbClr val="000000"/>
          </a:solidFill>
          <a:uFillTx/>
          <a:latin typeface="+mn-lt"/>
          <a:ea typeface="+mn-ea"/>
          <a:cs typeface="+mn-cs"/>
          <a:sym typeface="Helvetica Neue"/>
        </a:defRPr>
      </a:lvl9pPr>
    </p:bodyStyle>
    <p:otherStyle>
      <a:lvl1pPr marL="0" marR="0" indent="0" algn="ctr" defTabSz="2587062" rtl="0" latinLnBrk="0">
        <a:lnSpc>
          <a:spcPct val="100000"/>
        </a:lnSpc>
        <a:spcBef>
          <a:spcPts val="0"/>
        </a:spcBef>
        <a:spcAft>
          <a:spcPts val="0"/>
        </a:spcAft>
        <a:buClrTx/>
        <a:buSzTx/>
        <a:buFontTx/>
        <a:buNone/>
        <a:tabLst/>
        <a:defRPr b="0" baseline="0" cap="none" i="0" spc="0" strike="noStrike" sz="7000" u="none">
          <a:ln>
            <a:noFill/>
          </a:ln>
          <a:solidFill>
            <a:schemeClr val="tx1"/>
          </a:solidFill>
          <a:uFillTx/>
          <a:latin typeface="+mn-lt"/>
          <a:ea typeface="+mn-ea"/>
          <a:cs typeface="+mn-cs"/>
          <a:sym typeface="Helvetica Neue Thin"/>
        </a:defRPr>
      </a:lvl1pPr>
      <a:lvl2pPr marL="0" marR="0" indent="0" algn="ctr" defTabSz="2587062" rtl="0" latinLnBrk="0">
        <a:lnSpc>
          <a:spcPct val="100000"/>
        </a:lnSpc>
        <a:spcBef>
          <a:spcPts val="0"/>
        </a:spcBef>
        <a:spcAft>
          <a:spcPts val="0"/>
        </a:spcAft>
        <a:buClrTx/>
        <a:buSzTx/>
        <a:buFontTx/>
        <a:buNone/>
        <a:tabLst/>
        <a:defRPr b="0" baseline="0" cap="none" i="0" spc="0" strike="noStrike" sz="7000" u="none">
          <a:ln>
            <a:noFill/>
          </a:ln>
          <a:solidFill>
            <a:schemeClr val="tx1"/>
          </a:solidFill>
          <a:uFillTx/>
          <a:latin typeface="+mn-lt"/>
          <a:ea typeface="+mn-ea"/>
          <a:cs typeface="+mn-cs"/>
          <a:sym typeface="Helvetica Neue Thin"/>
        </a:defRPr>
      </a:lvl2pPr>
      <a:lvl3pPr marL="0" marR="0" indent="0" algn="ctr" defTabSz="2587062" rtl="0" latinLnBrk="0">
        <a:lnSpc>
          <a:spcPct val="100000"/>
        </a:lnSpc>
        <a:spcBef>
          <a:spcPts val="0"/>
        </a:spcBef>
        <a:spcAft>
          <a:spcPts val="0"/>
        </a:spcAft>
        <a:buClrTx/>
        <a:buSzTx/>
        <a:buFontTx/>
        <a:buNone/>
        <a:tabLst/>
        <a:defRPr b="0" baseline="0" cap="none" i="0" spc="0" strike="noStrike" sz="7000" u="none">
          <a:ln>
            <a:noFill/>
          </a:ln>
          <a:solidFill>
            <a:schemeClr val="tx1"/>
          </a:solidFill>
          <a:uFillTx/>
          <a:latin typeface="+mn-lt"/>
          <a:ea typeface="+mn-ea"/>
          <a:cs typeface="+mn-cs"/>
          <a:sym typeface="Helvetica Neue Thin"/>
        </a:defRPr>
      </a:lvl3pPr>
      <a:lvl4pPr marL="0" marR="0" indent="0" algn="ctr" defTabSz="2587062" rtl="0" latinLnBrk="0">
        <a:lnSpc>
          <a:spcPct val="100000"/>
        </a:lnSpc>
        <a:spcBef>
          <a:spcPts val="0"/>
        </a:spcBef>
        <a:spcAft>
          <a:spcPts val="0"/>
        </a:spcAft>
        <a:buClrTx/>
        <a:buSzTx/>
        <a:buFontTx/>
        <a:buNone/>
        <a:tabLst/>
        <a:defRPr b="0" baseline="0" cap="none" i="0" spc="0" strike="noStrike" sz="7000" u="none">
          <a:ln>
            <a:noFill/>
          </a:ln>
          <a:solidFill>
            <a:schemeClr val="tx1"/>
          </a:solidFill>
          <a:uFillTx/>
          <a:latin typeface="+mn-lt"/>
          <a:ea typeface="+mn-ea"/>
          <a:cs typeface="+mn-cs"/>
          <a:sym typeface="Helvetica Neue Thin"/>
        </a:defRPr>
      </a:lvl4pPr>
      <a:lvl5pPr marL="0" marR="0" indent="0" algn="ctr" defTabSz="2587062" rtl="0" latinLnBrk="0">
        <a:lnSpc>
          <a:spcPct val="100000"/>
        </a:lnSpc>
        <a:spcBef>
          <a:spcPts val="0"/>
        </a:spcBef>
        <a:spcAft>
          <a:spcPts val="0"/>
        </a:spcAft>
        <a:buClrTx/>
        <a:buSzTx/>
        <a:buFontTx/>
        <a:buNone/>
        <a:tabLst/>
        <a:defRPr b="0" baseline="0" cap="none" i="0" spc="0" strike="noStrike" sz="7000" u="none">
          <a:ln>
            <a:noFill/>
          </a:ln>
          <a:solidFill>
            <a:schemeClr val="tx1"/>
          </a:solidFill>
          <a:uFillTx/>
          <a:latin typeface="+mn-lt"/>
          <a:ea typeface="+mn-ea"/>
          <a:cs typeface="+mn-cs"/>
          <a:sym typeface="Helvetica Neue Thin"/>
        </a:defRPr>
      </a:lvl5pPr>
      <a:lvl6pPr marL="0" marR="0" indent="0" algn="ctr" defTabSz="2587062" rtl="0" latinLnBrk="0">
        <a:lnSpc>
          <a:spcPct val="100000"/>
        </a:lnSpc>
        <a:spcBef>
          <a:spcPts val="0"/>
        </a:spcBef>
        <a:spcAft>
          <a:spcPts val="0"/>
        </a:spcAft>
        <a:buClrTx/>
        <a:buSzTx/>
        <a:buFontTx/>
        <a:buNone/>
        <a:tabLst/>
        <a:defRPr b="0" baseline="0" cap="none" i="0" spc="0" strike="noStrike" sz="7000" u="none">
          <a:ln>
            <a:noFill/>
          </a:ln>
          <a:solidFill>
            <a:schemeClr val="tx1"/>
          </a:solidFill>
          <a:uFillTx/>
          <a:latin typeface="+mn-lt"/>
          <a:ea typeface="+mn-ea"/>
          <a:cs typeface="+mn-cs"/>
          <a:sym typeface="Helvetica Neue Thin"/>
        </a:defRPr>
      </a:lvl6pPr>
      <a:lvl7pPr marL="0" marR="0" indent="0" algn="ctr" defTabSz="2587062" rtl="0" latinLnBrk="0">
        <a:lnSpc>
          <a:spcPct val="100000"/>
        </a:lnSpc>
        <a:spcBef>
          <a:spcPts val="0"/>
        </a:spcBef>
        <a:spcAft>
          <a:spcPts val="0"/>
        </a:spcAft>
        <a:buClrTx/>
        <a:buSzTx/>
        <a:buFontTx/>
        <a:buNone/>
        <a:tabLst/>
        <a:defRPr b="0" baseline="0" cap="none" i="0" spc="0" strike="noStrike" sz="7000" u="none">
          <a:ln>
            <a:noFill/>
          </a:ln>
          <a:solidFill>
            <a:schemeClr val="tx1"/>
          </a:solidFill>
          <a:uFillTx/>
          <a:latin typeface="+mn-lt"/>
          <a:ea typeface="+mn-ea"/>
          <a:cs typeface="+mn-cs"/>
          <a:sym typeface="Helvetica Neue Thin"/>
        </a:defRPr>
      </a:lvl7pPr>
      <a:lvl8pPr marL="0" marR="0" indent="0" algn="ctr" defTabSz="2587062" rtl="0" latinLnBrk="0">
        <a:lnSpc>
          <a:spcPct val="100000"/>
        </a:lnSpc>
        <a:spcBef>
          <a:spcPts val="0"/>
        </a:spcBef>
        <a:spcAft>
          <a:spcPts val="0"/>
        </a:spcAft>
        <a:buClrTx/>
        <a:buSzTx/>
        <a:buFontTx/>
        <a:buNone/>
        <a:tabLst/>
        <a:defRPr b="0" baseline="0" cap="none" i="0" spc="0" strike="noStrike" sz="7000" u="none">
          <a:ln>
            <a:noFill/>
          </a:ln>
          <a:solidFill>
            <a:schemeClr val="tx1"/>
          </a:solidFill>
          <a:uFillTx/>
          <a:latin typeface="+mn-lt"/>
          <a:ea typeface="+mn-ea"/>
          <a:cs typeface="+mn-cs"/>
          <a:sym typeface="Helvetica Neue Thin"/>
        </a:defRPr>
      </a:lvl8pPr>
      <a:lvl9pPr marL="0" marR="0" indent="0" algn="ctr" defTabSz="2587062" rtl="0" latinLnBrk="0">
        <a:lnSpc>
          <a:spcPct val="100000"/>
        </a:lnSpc>
        <a:spcBef>
          <a:spcPts val="0"/>
        </a:spcBef>
        <a:spcAft>
          <a:spcPts val="0"/>
        </a:spcAft>
        <a:buClrTx/>
        <a:buSzTx/>
        <a:buFontTx/>
        <a:buNone/>
        <a:tabLst/>
        <a:defRPr b="0" baseline="0" cap="none" i="0" spc="0" strike="noStrike" sz="7000" u="none">
          <a:ln>
            <a:noFill/>
          </a:ln>
          <a:solidFill>
            <a:schemeClr val="tx1"/>
          </a:solidFill>
          <a:uFillTx/>
          <a:latin typeface="+mn-lt"/>
          <a:ea typeface="+mn-ea"/>
          <a:cs typeface="+mn-cs"/>
          <a:sym typeface="Helvetica Neue Thin"/>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9" name="Imagem 4" descr="Imagem 4"/>
          <p:cNvPicPr>
            <a:picLocks noChangeAspect="1"/>
          </p:cNvPicPr>
          <p:nvPr/>
        </p:nvPicPr>
        <p:blipFill>
          <a:blip r:embed="rId2">
            <a:extLst/>
          </a:blip>
          <a:srcRect l="1716" t="38860" r="9185" b="32133"/>
          <a:stretch>
            <a:fillRect/>
          </a:stretch>
        </p:blipFill>
        <p:spPr>
          <a:xfrm>
            <a:off x="5511013" y="925081"/>
            <a:ext cx="18943197" cy="4912611"/>
          </a:xfrm>
          <a:prstGeom prst="rect">
            <a:avLst/>
          </a:prstGeom>
          <a:ln w="12700">
            <a:miter lim="400000"/>
          </a:ln>
        </p:spPr>
      </p:pic>
      <p:pic>
        <p:nvPicPr>
          <p:cNvPr id="120" name="CEROF (sem fundo).png" descr="CEROF (sem fundo).png"/>
          <p:cNvPicPr>
            <a:picLocks noChangeAspect="1"/>
          </p:cNvPicPr>
          <p:nvPr/>
        </p:nvPicPr>
        <p:blipFill>
          <a:blip r:embed="rId3">
            <a:extLst/>
          </a:blip>
          <a:stretch>
            <a:fillRect/>
          </a:stretch>
        </p:blipFill>
        <p:spPr>
          <a:xfrm>
            <a:off x="25270455" y="657773"/>
            <a:ext cx="6533020" cy="5338811"/>
          </a:xfrm>
          <a:prstGeom prst="rect">
            <a:avLst/>
          </a:prstGeom>
          <a:ln w="12700">
            <a:miter lim="400000"/>
          </a:ln>
        </p:spPr>
      </p:pic>
      <p:pic>
        <p:nvPicPr>
          <p:cNvPr id="121" name="UFG Vertical (sem fundo).png" descr="UFG Vertical (sem fundo).png"/>
          <p:cNvPicPr>
            <a:picLocks noChangeAspect="1"/>
          </p:cNvPicPr>
          <p:nvPr/>
        </p:nvPicPr>
        <p:blipFill>
          <a:blip r:embed="rId4">
            <a:extLst/>
          </a:blip>
          <a:stretch>
            <a:fillRect/>
          </a:stretch>
        </p:blipFill>
        <p:spPr>
          <a:xfrm>
            <a:off x="1016899" y="655243"/>
            <a:ext cx="3097812" cy="5334001"/>
          </a:xfrm>
          <a:prstGeom prst="rect">
            <a:avLst/>
          </a:prstGeom>
          <a:ln w="12700">
            <a:miter lim="400000"/>
          </a:ln>
        </p:spPr>
      </p:pic>
      <p:sp>
        <p:nvSpPr>
          <p:cNvPr id="122" name="COROIDITE SERPIGINOSA — RELATO DE CASO"/>
          <p:cNvSpPr txBox="1"/>
          <p:nvPr/>
        </p:nvSpPr>
        <p:spPr>
          <a:xfrm>
            <a:off x="946150" y="6203934"/>
            <a:ext cx="30480000" cy="1057574"/>
          </a:xfrm>
          <a:prstGeom prst="rect">
            <a:avLst/>
          </a:prstGeom>
          <a:ln w="76200">
            <a:solidFill>
              <a:srgbClr val="2E61A7"/>
            </a:solidFill>
            <a:bevel/>
          </a:ln>
          <a:extLst>
            <a:ext uri="{C572A759-6A51-4108-AA02-DFA0A04FC94B}">
              <ma14:wrappingTextBoxFlag xmlns:ma14="http://schemas.microsoft.com/office/mac/drawingml/2011/main" val="1"/>
            </a:ext>
          </a:extLst>
        </p:spPr>
        <p:txBody>
          <a:bodyPr lIns="33486" tIns="33486" rIns="33486" bIns="33486" anchor="ctr">
            <a:spAutoFit/>
          </a:bodyPr>
          <a:lstStyle>
            <a:lvl1pPr defTabSz="584200">
              <a:defRPr b="1" sz="6000">
                <a:latin typeface="+mj-lt"/>
                <a:ea typeface="+mj-ea"/>
                <a:cs typeface="+mj-cs"/>
                <a:sym typeface="Helvetica"/>
              </a:defRPr>
            </a:lvl1pPr>
          </a:lstStyle>
          <a:p>
            <a:pPr/>
            <a:r>
              <a:t>COROIDITE SERPIGINOSA — RELATO DE CASO</a:t>
            </a:r>
          </a:p>
        </p:txBody>
      </p:sp>
      <p:sp>
        <p:nvSpPr>
          <p:cNvPr id="123" name="Serviço de Uveítes do Centro de Referência em Oftalmologia do (CEROF) do Hospital das Clinicas da Universidade Federal de Goiás (UFG)"/>
          <p:cNvSpPr txBox="1"/>
          <p:nvPr/>
        </p:nvSpPr>
        <p:spPr>
          <a:xfrm>
            <a:off x="957263" y="7565097"/>
            <a:ext cx="30480001" cy="651174"/>
          </a:xfrm>
          <a:prstGeom prst="rect">
            <a:avLst/>
          </a:prstGeom>
          <a:ln w="12700">
            <a:miter lim="400000"/>
          </a:ln>
          <a:extLst>
            <a:ext uri="{C572A759-6A51-4108-AA02-DFA0A04FC94B}">
              <ma14:wrappingTextBoxFlag xmlns:ma14="http://schemas.microsoft.com/office/mac/drawingml/2011/main" val="1"/>
            </a:ext>
          </a:extLst>
        </p:spPr>
        <p:txBody>
          <a:bodyPr lIns="33486" tIns="33486" rIns="33486" bIns="33486" anchor="ctr">
            <a:spAutoFit/>
          </a:bodyPr>
          <a:lstStyle>
            <a:lvl1pPr defTabSz="584200">
              <a:defRPr sz="3830">
                <a:latin typeface="Calibri"/>
                <a:ea typeface="Calibri"/>
                <a:cs typeface="Calibri"/>
                <a:sym typeface="Calibri"/>
              </a:defRPr>
            </a:lvl1pPr>
          </a:lstStyle>
          <a:p>
            <a:pPr/>
            <a:r>
              <a:t>Serviço de Uveítes do Centro de Referência em Oftalmologia do (CEROF) do Hospital das Clinicas da Universidade Federal de Goiás (UFG)</a:t>
            </a:r>
          </a:p>
        </p:txBody>
      </p:sp>
      <p:sp>
        <p:nvSpPr>
          <p:cNvPr id="124" name="BENIZ, L. A. F.; REMIGGI, R. T.; HADLER, B. C. M.; FERREIRA, R. C.; ROCHA, M. S.; COSTA, V. F. P."/>
          <p:cNvSpPr txBox="1"/>
          <p:nvPr/>
        </p:nvSpPr>
        <p:spPr>
          <a:xfrm>
            <a:off x="957263" y="8469061"/>
            <a:ext cx="30483176" cy="854374"/>
          </a:xfrm>
          <a:prstGeom prst="rect">
            <a:avLst/>
          </a:prstGeom>
          <a:ln w="12700">
            <a:miter lim="400000"/>
          </a:ln>
          <a:extLst>
            <a:ext uri="{C572A759-6A51-4108-AA02-DFA0A04FC94B}">
              <ma14:wrappingTextBoxFlag xmlns:ma14="http://schemas.microsoft.com/office/mac/drawingml/2011/main" val="1"/>
            </a:ext>
          </a:extLst>
        </p:spPr>
        <p:txBody>
          <a:bodyPr lIns="33486" tIns="33486" rIns="33486" bIns="33486" anchor="ctr">
            <a:spAutoFit/>
          </a:bodyPr>
          <a:lstStyle/>
          <a:p>
            <a:pPr defTabSz="584200">
              <a:defRPr sz="5200">
                <a:latin typeface="Calibri"/>
                <a:ea typeface="Calibri"/>
                <a:cs typeface="Calibri"/>
                <a:sym typeface="Calibri"/>
              </a:defRPr>
            </a:pPr>
            <a:r>
              <a:rPr u="sng"/>
              <a:t>BENIZ, L. A. F.</a:t>
            </a:r>
            <a:r>
              <a:t>; REMIGGI, R. T.; HADLER, B. C. M.; FERREIRA, R. C.; ROCHA, M. S.; COSTA, V. F. P.</a:t>
            </a:r>
          </a:p>
        </p:txBody>
      </p:sp>
      <p:sp>
        <p:nvSpPr>
          <p:cNvPr id="125" name="Line"/>
          <p:cNvSpPr/>
          <p:nvPr/>
        </p:nvSpPr>
        <p:spPr>
          <a:xfrm>
            <a:off x="920750" y="9614324"/>
            <a:ext cx="30556200" cy="1"/>
          </a:xfrm>
          <a:prstGeom prst="line">
            <a:avLst/>
          </a:prstGeom>
          <a:ln w="76200">
            <a:solidFill>
              <a:srgbClr val="4A7EBB"/>
            </a:solidFill>
            <a:bevel/>
          </a:ln>
        </p:spPr>
        <p:txBody>
          <a:bodyPr lIns="45719" rIns="45719"/>
          <a:lstStyle/>
          <a:p>
            <a:pPr algn="l" defTabSz="457200">
              <a:defRPr sz="1200">
                <a:latin typeface="+mj-lt"/>
                <a:ea typeface="+mj-ea"/>
                <a:cs typeface="+mj-cs"/>
                <a:sym typeface="Helvetica"/>
              </a:defRPr>
            </a:pPr>
          </a:p>
        </p:txBody>
      </p:sp>
      <p:sp>
        <p:nvSpPr>
          <p:cNvPr id="126" name="Introdução"/>
          <p:cNvSpPr txBox="1"/>
          <p:nvPr/>
        </p:nvSpPr>
        <p:spPr>
          <a:xfrm>
            <a:off x="952500" y="10089584"/>
            <a:ext cx="14669435" cy="1057573"/>
          </a:xfrm>
          <a:prstGeom prst="rect">
            <a:avLst/>
          </a:prstGeom>
          <a:ln w="76200">
            <a:solidFill>
              <a:srgbClr val="2E61A7"/>
            </a:solidFill>
            <a:bevel/>
          </a:ln>
          <a:extLst>
            <a:ext uri="{C572A759-6A51-4108-AA02-DFA0A04FC94B}">
              <ma14:wrappingTextBoxFlag xmlns:ma14="http://schemas.microsoft.com/office/mac/drawingml/2011/main" val="1"/>
            </a:ext>
          </a:extLst>
        </p:spPr>
        <p:txBody>
          <a:bodyPr lIns="33486" tIns="33486" rIns="33486" bIns="33486" anchor="ctr">
            <a:spAutoFit/>
          </a:bodyPr>
          <a:lstStyle>
            <a:lvl1pPr defTabSz="584200">
              <a:defRPr b="1" sz="6000">
                <a:latin typeface="+mj-lt"/>
                <a:ea typeface="+mj-ea"/>
                <a:cs typeface="+mj-cs"/>
                <a:sym typeface="Helvetica"/>
              </a:defRPr>
            </a:lvl1pPr>
          </a:lstStyle>
          <a:p>
            <a:pPr/>
            <a:r>
              <a:t>Introdução</a:t>
            </a:r>
          </a:p>
        </p:txBody>
      </p:sp>
      <p:sp>
        <p:nvSpPr>
          <p:cNvPr id="127" name="A síndrome dos pontos brancos reúne desordens caracterizadas por lesões inflamatórias, branco-amareladas e que acometem a retina externa e coróide. Essa síndrome inclui coriorretinopatia de Birdshot, coroidite serpiginosa, síndrome dos pontos brancos evanescentes (MEWDS), epiteliopatia pigmentária placóide multifocal posterior aguda (EPPMPA), coroidite multifocal e pan-uveíte (MFC), coroidite puncttata interna (PIC), retinopatia externa zonal oculta aguda (AZOOR), neurorretinopatia macular aguda (AMN) e neurorretinite subaguda unilateral difusa (DUSN). A coroidite serpiginosa é uma inflamação ocular rara, de etiologia desconhecida, usualmente bilateral, progressiva, cronicamente recorrente, com períodos de inatividade entre os episódios e que leva ao acometimento da coroide, coriocapilar e EPR. A maioria dos casos acomete homens de meia idade, com maior prevalência de HLA-B7 entre portadores e não associada a doença sistêmica. O diagnóstico é clínico, e não existem exames que a confirmem de forma definitiva. O tratamento é realizado com corticoesteróides para controle de lesões ativas, e associação de imunossupressores para controle da doença."/>
          <p:cNvSpPr txBox="1"/>
          <p:nvPr/>
        </p:nvSpPr>
        <p:spPr>
          <a:xfrm>
            <a:off x="952500" y="11506200"/>
            <a:ext cx="14669435" cy="11166773"/>
          </a:xfrm>
          <a:prstGeom prst="rect">
            <a:avLst/>
          </a:prstGeom>
          <a:ln w="12700">
            <a:miter lim="400000"/>
          </a:ln>
          <a:extLst>
            <a:ext uri="{C572A759-6A51-4108-AA02-DFA0A04FC94B}">
              <ma14:wrappingTextBoxFlag xmlns:ma14="http://schemas.microsoft.com/office/mac/drawingml/2011/main" val="1"/>
            </a:ext>
          </a:extLst>
        </p:spPr>
        <p:txBody>
          <a:bodyPr lIns="33486" tIns="33486" rIns="33486" bIns="33486" anchor="ctr">
            <a:spAutoFit/>
          </a:bodyPr>
          <a:lstStyle/>
          <a:p>
            <a:pPr algn="just" defTabSz="584200">
              <a:defRPr sz="3830">
                <a:latin typeface="Calibri"/>
                <a:ea typeface="Calibri"/>
                <a:cs typeface="Calibri"/>
                <a:sym typeface="Calibri"/>
              </a:defRPr>
            </a:pPr>
            <a:r>
              <a:t>A síndrome dos pontos brancos reúne desordens caracterizadas por lesões inflamatórias, branco-amareladas e que acometem a retina externa e coróide. Essa síndrome inclui coriorretinopatia de Birdshot, coroidite serpiginosa, síndrome dos pontos brancos evanescentes (MEWDS), epiteliopatia pigmentária placóide multifocal posterior aguda (EPPMPA), coroidite multifocal e pan-uveíte (MFC), coroidite </a:t>
            </a:r>
            <a:r>
              <a:rPr i="1">
                <a:latin typeface="+mj-lt"/>
                <a:ea typeface="+mj-ea"/>
                <a:cs typeface="+mj-cs"/>
                <a:sym typeface="Helvetica"/>
              </a:rPr>
              <a:t>puncttata </a:t>
            </a:r>
            <a:r>
              <a:t>interna (PIC), retinopatia externa zonal oculta aguda (AZOOR), neurorretinopatia macular aguda (AMN) e neurorretinite subaguda unilateral difusa (DUSN). A coroidite serpiginosa é uma inflamação ocular rara, de etiologia desconhecida, usualmente bilateral, progressiva, cronicamente recorrente, com períodos de inatividade entre os episódios e que leva ao acometimento da coroide, coriocapilar e EPR. A maioria dos casos acomete homens de meia idade, com maior prevalência de HLA-B7 entre portadores e não associada a doença sistêmica. O diagnóstico é clínico, e não existem exames que a confirmem de forma definitiva. O tratamento é realizado com corticoesteróides para controle de lesões ativas, e associação de imunossupressores para controle da doença.</a:t>
            </a:r>
          </a:p>
        </p:txBody>
      </p:sp>
      <p:sp>
        <p:nvSpPr>
          <p:cNvPr id="128" name="Métodos"/>
          <p:cNvSpPr txBox="1"/>
          <p:nvPr/>
        </p:nvSpPr>
        <p:spPr>
          <a:xfrm>
            <a:off x="952500" y="23037800"/>
            <a:ext cx="14669435" cy="1057573"/>
          </a:xfrm>
          <a:prstGeom prst="rect">
            <a:avLst/>
          </a:prstGeom>
          <a:ln w="76200">
            <a:solidFill>
              <a:srgbClr val="2E61A7"/>
            </a:solidFill>
            <a:bevel/>
          </a:ln>
          <a:extLst>
            <a:ext uri="{C572A759-6A51-4108-AA02-DFA0A04FC94B}">
              <ma14:wrappingTextBoxFlag xmlns:ma14="http://schemas.microsoft.com/office/mac/drawingml/2011/main" val="1"/>
            </a:ext>
          </a:extLst>
        </p:spPr>
        <p:txBody>
          <a:bodyPr lIns="33486" tIns="33486" rIns="33486" bIns="33486" anchor="ctr">
            <a:spAutoFit/>
          </a:bodyPr>
          <a:lstStyle>
            <a:lvl1pPr defTabSz="584200">
              <a:defRPr b="1" sz="6000">
                <a:latin typeface="+mj-lt"/>
                <a:ea typeface="+mj-ea"/>
                <a:cs typeface="+mj-cs"/>
                <a:sym typeface="Helvetica"/>
              </a:defRPr>
            </a:lvl1pPr>
          </a:lstStyle>
          <a:p>
            <a:pPr/>
            <a:r>
              <a:t>Métodos</a:t>
            </a:r>
          </a:p>
        </p:txBody>
      </p:sp>
      <p:sp>
        <p:nvSpPr>
          <p:cNvPr id="129" name="Relato de caso atendido no ambulatório de uveítes do Centro de Referência em Oftalmologia da UFG."/>
          <p:cNvSpPr txBox="1"/>
          <p:nvPr/>
        </p:nvSpPr>
        <p:spPr>
          <a:xfrm>
            <a:off x="952500" y="24460199"/>
            <a:ext cx="14669435" cy="1235374"/>
          </a:xfrm>
          <a:prstGeom prst="rect">
            <a:avLst/>
          </a:prstGeom>
          <a:ln w="12700">
            <a:miter lim="400000"/>
          </a:ln>
          <a:extLst>
            <a:ext uri="{C572A759-6A51-4108-AA02-DFA0A04FC94B}">
              <ma14:wrappingTextBoxFlag xmlns:ma14="http://schemas.microsoft.com/office/mac/drawingml/2011/main" val="1"/>
            </a:ext>
          </a:extLst>
        </p:spPr>
        <p:txBody>
          <a:bodyPr lIns="33486" tIns="33486" rIns="33486" bIns="33486" anchor="ctr">
            <a:spAutoFit/>
          </a:bodyPr>
          <a:lstStyle>
            <a:lvl1pPr algn="just" defTabSz="584200">
              <a:defRPr sz="3830">
                <a:latin typeface="Calibri"/>
                <a:ea typeface="Calibri"/>
                <a:cs typeface="Calibri"/>
                <a:sym typeface="Calibri"/>
              </a:defRPr>
            </a:lvl1pPr>
          </a:lstStyle>
          <a:p>
            <a:pPr/>
            <a:r>
              <a:t>Relato de caso atendido no ambulatório de uveítes do Centro de Referência em Oftalmologia da UFG.</a:t>
            </a:r>
          </a:p>
        </p:txBody>
      </p:sp>
      <p:sp>
        <p:nvSpPr>
          <p:cNvPr id="130" name="Resultado"/>
          <p:cNvSpPr txBox="1"/>
          <p:nvPr/>
        </p:nvSpPr>
        <p:spPr>
          <a:xfrm>
            <a:off x="952500" y="26060400"/>
            <a:ext cx="14669435" cy="1057573"/>
          </a:xfrm>
          <a:prstGeom prst="rect">
            <a:avLst/>
          </a:prstGeom>
          <a:ln w="76200">
            <a:solidFill>
              <a:srgbClr val="2E61A7"/>
            </a:solidFill>
            <a:bevel/>
          </a:ln>
          <a:extLst>
            <a:ext uri="{C572A759-6A51-4108-AA02-DFA0A04FC94B}">
              <ma14:wrappingTextBoxFlag xmlns:ma14="http://schemas.microsoft.com/office/mac/drawingml/2011/main" val="1"/>
            </a:ext>
          </a:extLst>
        </p:spPr>
        <p:txBody>
          <a:bodyPr lIns="33486" tIns="33486" rIns="33486" bIns="33486" anchor="ctr">
            <a:spAutoFit/>
          </a:bodyPr>
          <a:lstStyle>
            <a:lvl1pPr defTabSz="584200">
              <a:defRPr b="1" sz="6000">
                <a:latin typeface="+mj-lt"/>
                <a:ea typeface="+mj-ea"/>
                <a:cs typeface="+mj-cs"/>
                <a:sym typeface="Helvetica"/>
              </a:defRPr>
            </a:lvl1pPr>
          </a:lstStyle>
          <a:p>
            <a:pPr/>
            <a:r>
              <a:t>Resultado</a:t>
            </a:r>
          </a:p>
        </p:txBody>
      </p:sp>
      <p:sp>
        <p:nvSpPr>
          <p:cNvPr id="131" name="Paciente M.S.M., sexo feminino, 46 anos, chegou ao atendimento com queixa de que iniciou, há aproximadamente 06 meses, quadro de moscas volantes associadas a diminuição da acuidade visual de instalação insidiosa e progressiva. Referiu melhora parcial no início do quadro, porém notou piora expressiva há 02 meses, quando realizou retinografia em outro serviço (foto 1). Negou antecedentes patológicos prévios. Ao exame oftalmológico apresentava acuidade visual corrigida 0,4 (OD) e 1,0 (OS). Ectoscopia, reflexo fotomotor e motilidade ocular sem alterações. Pressão intra-ocular 10 mmHg (OD) e 12 mmHg (OS). Biomicroscopia sem alterações (OD) e pterígio nasal (OS). Fundoscopia com atrofia coriorretiniana com aspecto amarelo-acinzentado a partir do disco óptico e em direção à fóvea (OD) e atrofia coriorretiniana focal justadiscal temporal inferior (OS). Angiofluoresceinografia evidenciou  hipofluorescência com margens hiperfluorescentes, que aumentam em direção ao centro da lesão (foto 1). Investigação laboratorial para doenças infecciosas e reumáticas foi negativa. Com base na história clínica e resultados de exames complementares, foi feito a hipótese diagnóstica de Coroidite Serpiginosa e iniciado corticoterapia em altas doses com Prednisona 80 mg/dia, com redução lenta e gradual de 21/21 dias. Após 3 meses de follow-up, observou-se piora da acuidade visual 0,2 (OD) e 1,0 (OS). Foram solicitados novos  exames  de  imagem  (foto 2)  e  interconsulta  com  equipe  de reumatologia. Como foi evidenciada piora clínica e estrutural, documentada por exames de imagem, mesmo em corticoterapia vigente, indicado imunossupressão com Azatioprina 50 mg 12/12 h."/>
          <p:cNvSpPr txBox="1"/>
          <p:nvPr/>
        </p:nvSpPr>
        <p:spPr>
          <a:xfrm>
            <a:off x="952500" y="27482799"/>
            <a:ext cx="14669435" cy="15256174"/>
          </a:xfrm>
          <a:prstGeom prst="rect">
            <a:avLst/>
          </a:prstGeom>
          <a:ln w="12700">
            <a:miter lim="400000"/>
          </a:ln>
          <a:extLst>
            <a:ext uri="{C572A759-6A51-4108-AA02-DFA0A04FC94B}">
              <ma14:wrappingTextBoxFlag xmlns:ma14="http://schemas.microsoft.com/office/mac/drawingml/2011/main" val="1"/>
            </a:ext>
          </a:extLst>
        </p:spPr>
        <p:txBody>
          <a:bodyPr lIns="33486" tIns="33486" rIns="33486" bIns="33486" anchor="ctr">
            <a:spAutoFit/>
          </a:bodyPr>
          <a:lstStyle>
            <a:lvl1pPr algn="just" defTabSz="584200">
              <a:defRPr sz="3830">
                <a:latin typeface="Calibri"/>
                <a:ea typeface="Calibri"/>
                <a:cs typeface="Calibri"/>
                <a:sym typeface="Calibri"/>
              </a:defRPr>
            </a:lvl1pPr>
          </a:lstStyle>
          <a:p>
            <a:pPr/>
            <a:r>
              <a:t>Paciente M.S.M., sexo feminino, 46 anos, chegou ao atendimento com queixa de que iniciou, há aproximadamente 06 meses, quadro de moscas volantes associadas a diminuição da acuidade visual de instalação insidiosa e progressiva. Referiu melhora parcial no início do quadro, porém notou piora expressiva há 02 meses, quando realizou retinografia em outro serviço (foto 1). Negou antecedentes patológicos prévios. Ao exame oftalmológico apresentava acuidade visual corrigida 0,4 (OD) e 1,0 (OS). Ectoscopia, reflexo fotomotor e motilidade ocular sem alterações. Pressão intra-ocular 10 mmHg (OD) e 12 mmHg (OS). Biomicroscopia sem alterações (OD) e pterígio nasal (OS). Fundoscopia com atrofia coriorretiniana com aspecto amarelo-acinzentado a partir do disco óptico e em direção à fóvea (OD) e atrofia coriorretiniana focal justadiscal temporal inferior (OS). Angiofluoresceinografia evidenciou  hipofluorescência com margens hiperfluorescentes, que aumentam em direção ao centro da lesão (foto 1). Investigação laboratorial para doenças infecciosas e reumáticas foi negativa. Com base na história clínica e resultados de exames complementares, foi feito a hipótese diagnóstica de Coroidite Serpiginosa e iniciado corticoterapia em altas doses com Prednisona 80 mg/dia, com redução lenta e gradual de 21/21 dias. Após 3 meses de follow-up, observou-se piora da acuidade visual 0,2 (OD) e 1,0 (OS). Foram solicitados novos  exames  de  imagem  (foto 2)  e  interconsulta  com  equipe  de reumatologia. Como foi evidenciada piora clínica e estrutural, documentada por exames de imagem, mesmo em corticoterapia vigente, indicado imunossupressão com Azatioprina 50 mg 12/12 h.</a:t>
            </a:r>
          </a:p>
        </p:txBody>
      </p:sp>
      <p:sp>
        <p:nvSpPr>
          <p:cNvPr id="132" name="Conclusão"/>
          <p:cNvSpPr txBox="1"/>
          <p:nvPr/>
        </p:nvSpPr>
        <p:spPr>
          <a:xfrm>
            <a:off x="16359187" y="30743342"/>
            <a:ext cx="14669436" cy="1057573"/>
          </a:xfrm>
          <a:prstGeom prst="rect">
            <a:avLst/>
          </a:prstGeom>
          <a:ln w="76200">
            <a:solidFill>
              <a:srgbClr val="2E61A7"/>
            </a:solidFill>
            <a:bevel/>
          </a:ln>
          <a:extLst>
            <a:ext uri="{C572A759-6A51-4108-AA02-DFA0A04FC94B}">
              <ma14:wrappingTextBoxFlag xmlns:ma14="http://schemas.microsoft.com/office/mac/drawingml/2011/main" val="1"/>
            </a:ext>
          </a:extLst>
        </p:spPr>
        <p:txBody>
          <a:bodyPr lIns="33486" tIns="33486" rIns="33486" bIns="33486" anchor="ctr">
            <a:spAutoFit/>
          </a:bodyPr>
          <a:lstStyle>
            <a:lvl1pPr defTabSz="584200">
              <a:defRPr b="1" sz="6000">
                <a:latin typeface="+mj-lt"/>
                <a:ea typeface="+mj-ea"/>
                <a:cs typeface="+mj-cs"/>
                <a:sym typeface="Helvetica"/>
              </a:defRPr>
            </a:lvl1pPr>
          </a:lstStyle>
          <a:p>
            <a:pPr/>
            <a:r>
              <a:t>Conclusão</a:t>
            </a:r>
          </a:p>
        </p:txBody>
      </p:sp>
      <p:sp>
        <p:nvSpPr>
          <p:cNvPr id="133" name="Referências Bibliográficas"/>
          <p:cNvSpPr txBox="1"/>
          <p:nvPr/>
        </p:nvSpPr>
        <p:spPr>
          <a:xfrm>
            <a:off x="16359187" y="36106100"/>
            <a:ext cx="14669436" cy="1057573"/>
          </a:xfrm>
          <a:prstGeom prst="rect">
            <a:avLst/>
          </a:prstGeom>
          <a:ln w="76200">
            <a:solidFill>
              <a:srgbClr val="2E61A7"/>
            </a:solidFill>
            <a:bevel/>
          </a:ln>
          <a:extLst>
            <a:ext uri="{C572A759-6A51-4108-AA02-DFA0A04FC94B}">
              <ma14:wrappingTextBoxFlag xmlns:ma14="http://schemas.microsoft.com/office/mac/drawingml/2011/main" val="1"/>
            </a:ext>
          </a:extLst>
        </p:spPr>
        <p:txBody>
          <a:bodyPr lIns="33486" tIns="33486" rIns="33486" bIns="33486" anchor="ctr">
            <a:spAutoFit/>
          </a:bodyPr>
          <a:lstStyle>
            <a:lvl1pPr defTabSz="584200">
              <a:defRPr b="1" sz="6000">
                <a:latin typeface="+mj-lt"/>
                <a:ea typeface="+mj-ea"/>
                <a:cs typeface="+mj-cs"/>
                <a:sym typeface="Helvetica"/>
              </a:defRPr>
            </a:lvl1pPr>
          </a:lstStyle>
          <a:p>
            <a:pPr/>
            <a:r>
              <a:t>Referências Bibliográficas</a:t>
            </a:r>
          </a:p>
        </p:txBody>
      </p:sp>
      <p:sp>
        <p:nvSpPr>
          <p:cNvPr id="134" name="(1) Arieta, CEL. Série Oftalmologia Brasileira. Cristalino e Catarata. 4ª ed. Rio de Janeiro: Cultura Médica; 2016;…"/>
          <p:cNvSpPr txBox="1"/>
          <p:nvPr/>
        </p:nvSpPr>
        <p:spPr>
          <a:xfrm>
            <a:off x="16359187" y="37528500"/>
            <a:ext cx="14669436" cy="2403773"/>
          </a:xfrm>
          <a:prstGeom prst="rect">
            <a:avLst/>
          </a:prstGeom>
          <a:ln w="12700">
            <a:miter lim="400000"/>
          </a:ln>
          <a:extLst>
            <a:ext uri="{C572A759-6A51-4108-AA02-DFA0A04FC94B}">
              <ma14:wrappingTextBoxFlag xmlns:ma14="http://schemas.microsoft.com/office/mac/drawingml/2011/main" val="1"/>
            </a:ext>
          </a:extLst>
        </p:spPr>
        <p:txBody>
          <a:bodyPr lIns="33486" tIns="33486" rIns="33486" bIns="33486" anchor="ctr">
            <a:spAutoFit/>
          </a:bodyPr>
          <a:lstStyle/>
          <a:p>
            <a:pPr algn="just" defTabSz="584200">
              <a:defRPr sz="3830">
                <a:latin typeface="Calibri"/>
                <a:ea typeface="Calibri"/>
                <a:cs typeface="Calibri"/>
                <a:sym typeface="Calibri"/>
              </a:defRPr>
            </a:pPr>
            <a:r>
              <a:t>(1) Arieta, CEL. Série Oftalmologia Brasileira. Cristalino e Catarata. 4ª ed. Rio de Janeiro: Cultura Médica; 2016;</a:t>
            </a:r>
          </a:p>
          <a:p>
            <a:pPr algn="just" defTabSz="584200">
              <a:defRPr sz="3830">
                <a:latin typeface="Calibri"/>
                <a:ea typeface="Calibri"/>
                <a:cs typeface="Calibri"/>
                <a:sym typeface="Calibri"/>
              </a:defRPr>
            </a:pPr>
            <a:r>
              <a:t>(2) Nussenblatt R, Whitcup S. Uveitis: Fundamentals and Clinical Practice. New York: Mosby Elsevier; 2010</a:t>
            </a:r>
          </a:p>
        </p:txBody>
      </p:sp>
      <p:sp>
        <p:nvSpPr>
          <p:cNvPr id="135" name="A coroidite serpiginosa é uma inflamação ocular grave e que pode levar a déficit visual significativo. Os objetivos do tratamento são o rápido controle das lesões ativas durante recorrências, bem como sua prevenção, para evitar progressão da doença. Portanto, optou-se por tratamento agressivo no caso apresentado, uma vez que as lesões causadas pela doença são definitivas."/>
          <p:cNvSpPr txBox="1"/>
          <p:nvPr/>
        </p:nvSpPr>
        <p:spPr>
          <a:xfrm>
            <a:off x="16359187" y="32153042"/>
            <a:ext cx="14669436" cy="3572173"/>
          </a:xfrm>
          <a:prstGeom prst="rect">
            <a:avLst/>
          </a:prstGeom>
          <a:ln w="12700">
            <a:miter lim="400000"/>
          </a:ln>
          <a:extLst>
            <a:ext uri="{C572A759-6A51-4108-AA02-DFA0A04FC94B}">
              <ma14:wrappingTextBoxFlag xmlns:ma14="http://schemas.microsoft.com/office/mac/drawingml/2011/main" val="1"/>
            </a:ext>
          </a:extLst>
        </p:spPr>
        <p:txBody>
          <a:bodyPr lIns="33486" tIns="33486" rIns="33486" bIns="33486" anchor="ctr">
            <a:spAutoFit/>
          </a:bodyPr>
          <a:lstStyle>
            <a:lvl1pPr algn="just" defTabSz="584200">
              <a:defRPr sz="3830">
                <a:latin typeface="Calibri"/>
                <a:ea typeface="Calibri"/>
                <a:cs typeface="Calibri"/>
                <a:sym typeface="Calibri"/>
              </a:defRPr>
            </a:lvl1pPr>
          </a:lstStyle>
          <a:p>
            <a:pPr/>
            <a:r>
              <a:t>A coroidite serpiginosa é uma inflamação ocular grave e que pode levar a déficit visual significativo. Os objetivos do tratamento são o rápido controle das lesões ativas durante recorrências, bem como sua prevenção, para evitar progressão da doença. Portanto, optou-se por tratamento agressivo no caso apresentado, uma vez que as lesões causadas pela doença são definitivas.</a:t>
            </a:r>
          </a:p>
        </p:txBody>
      </p:sp>
      <p:pic>
        <p:nvPicPr>
          <p:cNvPr id="136" name="Screen Shot 2019-01-11 at 15.10.25.png" descr="Screen Shot 2019-01-11 at 15.10.25.png"/>
          <p:cNvPicPr>
            <a:picLocks noChangeAspect="1"/>
          </p:cNvPicPr>
          <p:nvPr/>
        </p:nvPicPr>
        <p:blipFill>
          <a:blip r:embed="rId5">
            <a:extLst/>
          </a:blip>
          <a:stretch>
            <a:fillRect/>
          </a:stretch>
        </p:blipFill>
        <p:spPr>
          <a:xfrm>
            <a:off x="16321089" y="9990237"/>
            <a:ext cx="14745635" cy="13264182"/>
          </a:xfrm>
          <a:prstGeom prst="rect">
            <a:avLst/>
          </a:prstGeom>
          <a:ln w="12700">
            <a:miter lim="400000"/>
          </a:ln>
        </p:spPr>
      </p:pic>
      <p:pic>
        <p:nvPicPr>
          <p:cNvPr id="137" name="Screen Shot 2019-01-11 at 15.10.39.png" descr="Screen Shot 2019-01-11 at 15.10.39.png"/>
          <p:cNvPicPr>
            <a:picLocks noChangeAspect="1"/>
          </p:cNvPicPr>
          <p:nvPr/>
        </p:nvPicPr>
        <p:blipFill>
          <a:blip r:embed="rId6">
            <a:extLst/>
          </a:blip>
          <a:stretch>
            <a:fillRect/>
          </a:stretch>
        </p:blipFill>
        <p:spPr>
          <a:xfrm>
            <a:off x="16321555" y="23630331"/>
            <a:ext cx="14744701" cy="6698998"/>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a:ea typeface="Helvetica"/>
        <a:cs typeface="Helvetica"/>
      </a:majorFont>
      <a:minorFont>
        <a:latin typeface="Helvetica Neue"/>
        <a:ea typeface="Helvetica Neue"/>
        <a:cs typeface="Helvetica Neu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126552" tIns="126552" rIns="126552" bIns="126552" numCol="1" spcCol="38100" rtlCol="0" anchor="ctr" upright="0">
        <a:spAutoFit/>
      </a:bodyPr>
      <a:lstStyle>
        <a:defPPr marL="0" marR="0" indent="0" algn="ctr" defTabSz="2587062" rtl="0" fontAlgn="auto" latinLnBrk="0" hangingPunct="0">
          <a:lnSpc>
            <a:spcPct val="100000"/>
          </a:lnSpc>
          <a:spcBef>
            <a:spcPts val="0"/>
          </a:spcBef>
          <a:spcAft>
            <a:spcPts val="0"/>
          </a:spcAft>
          <a:buClrTx/>
          <a:buSzTx/>
          <a:buFontTx/>
          <a:buNone/>
          <a:tabLst/>
          <a:defRPr b="0" baseline="0" cap="none" i="0" spc="0" strike="noStrike" sz="10600" u="none" kumimoji="0" normalizeH="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126552" tIns="126552" rIns="126552" bIns="126552" numCol="1" spcCol="38100" rtlCol="0" anchor="ctr" upright="0">
        <a:spAutoFit/>
      </a:bodyPr>
      <a:lstStyle>
        <a:defPPr marL="0" marR="0" indent="0" algn="ctr" defTabSz="2587062" rtl="0" fontAlgn="auto" latinLnBrk="0" hangingPunct="0">
          <a:lnSpc>
            <a:spcPct val="100000"/>
          </a:lnSpc>
          <a:spcBef>
            <a:spcPts val="0"/>
          </a:spcBef>
          <a:spcAft>
            <a:spcPts val="0"/>
          </a:spcAft>
          <a:buClrTx/>
          <a:buSzTx/>
          <a:buFontTx/>
          <a:buNone/>
          <a:tabLst/>
          <a:defRPr b="0" baseline="0" cap="none" i="0" spc="0" strike="noStrike" sz="10600" u="none" kumimoji="0" normalizeH="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a:ea typeface="Helvetica"/>
        <a:cs typeface="Helvetica"/>
      </a:majorFont>
      <a:minorFont>
        <a:latin typeface="Helvetica Neue"/>
        <a:ea typeface="Helvetica Neue"/>
        <a:cs typeface="Helvetica Neu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126552" tIns="126552" rIns="126552" bIns="126552" numCol="1" spcCol="38100" rtlCol="0" anchor="ctr" upright="0">
        <a:spAutoFit/>
      </a:bodyPr>
      <a:lstStyle>
        <a:defPPr marL="0" marR="0" indent="0" algn="ctr" defTabSz="2587062" rtl="0" fontAlgn="auto" latinLnBrk="0" hangingPunct="0">
          <a:lnSpc>
            <a:spcPct val="100000"/>
          </a:lnSpc>
          <a:spcBef>
            <a:spcPts val="0"/>
          </a:spcBef>
          <a:spcAft>
            <a:spcPts val="0"/>
          </a:spcAft>
          <a:buClrTx/>
          <a:buSzTx/>
          <a:buFontTx/>
          <a:buNone/>
          <a:tabLst/>
          <a:defRPr b="0" baseline="0" cap="none" i="0" spc="0" strike="noStrike" sz="10600" u="none" kumimoji="0" normalizeH="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126552" tIns="126552" rIns="126552" bIns="126552" numCol="1" spcCol="38100" rtlCol="0" anchor="ctr" upright="0">
        <a:spAutoFit/>
      </a:bodyPr>
      <a:lstStyle>
        <a:defPPr marL="0" marR="0" indent="0" algn="ctr" defTabSz="2587062" rtl="0" fontAlgn="auto" latinLnBrk="0" hangingPunct="0">
          <a:lnSpc>
            <a:spcPct val="100000"/>
          </a:lnSpc>
          <a:spcBef>
            <a:spcPts val="0"/>
          </a:spcBef>
          <a:spcAft>
            <a:spcPts val="0"/>
          </a:spcAft>
          <a:buClrTx/>
          <a:buSzTx/>
          <a:buFontTx/>
          <a:buNone/>
          <a:tabLst/>
          <a:defRPr b="0" baseline="0" cap="none" i="0" spc="0" strike="noStrike" sz="10600" u="none" kumimoji="0" normalizeH="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