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32399288" cy="43200638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584" y="-18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E05C-8405-4541-ADC0-26932D92745E}" type="datetimeFigureOut">
              <a:rPr lang="pt-BR" smtClean="0"/>
              <a:pPr/>
              <a:t>11/01/2019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A42E-2621-4211-9462-CD3B0C8F6B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327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5"/>
            <a:ext cx="5486400" cy="41138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1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89958" y="8640128"/>
            <a:ext cx="27820189" cy="11520170"/>
          </a:xfrm>
          <a:ln>
            <a:noFill/>
          </a:ln>
        </p:spPr>
        <p:txBody>
          <a:bodyPr vert="horz" tIns="0" rIns="781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3898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89963" y="20337535"/>
            <a:ext cx="27830988" cy="11040163"/>
          </a:xfrm>
        </p:spPr>
        <p:txBody>
          <a:bodyPr lIns="0" rIns="78164"/>
          <a:lstStyle>
            <a:lvl1pPr marL="0" marR="195395" indent="0" algn="r">
              <a:buNone/>
              <a:defRPr>
                <a:solidFill>
                  <a:schemeClr val="tx1"/>
                </a:solidFill>
              </a:defRPr>
            </a:lvl1pPr>
            <a:lvl2pPr marL="1953963" indent="0" algn="ctr">
              <a:buNone/>
            </a:lvl2pPr>
            <a:lvl3pPr marL="3907925" indent="0" algn="ctr">
              <a:buNone/>
            </a:lvl3pPr>
            <a:lvl4pPr marL="5861888" indent="0" algn="ctr">
              <a:buNone/>
            </a:lvl4pPr>
            <a:lvl5pPr marL="7815855" indent="0" algn="ctr">
              <a:buNone/>
            </a:lvl5pPr>
            <a:lvl6pPr marL="9769818" indent="0" algn="ctr">
              <a:buNone/>
            </a:lvl6pPr>
            <a:lvl7pPr marL="11723781" indent="0" algn="ctr">
              <a:buNone/>
            </a:lvl7pPr>
            <a:lvl8pPr marL="13677743" indent="0" algn="ctr">
              <a:buNone/>
            </a:lvl8pPr>
            <a:lvl9pPr marL="15631706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456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89488" y="5760095"/>
            <a:ext cx="7289840" cy="32830488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965" y="5760095"/>
            <a:ext cx="21329531" cy="32830488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9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687" y="1729840"/>
            <a:ext cx="29153927" cy="719724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C49-F629-45D2-9541-A7211E6105E7}" type="slidenum">
              <a:rPr lang="pt-BR" alt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6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163" y="8294522"/>
            <a:ext cx="27539395" cy="858252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3898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163" y="17037507"/>
            <a:ext cx="27539395" cy="9510137"/>
          </a:xfrm>
        </p:spPr>
        <p:txBody>
          <a:bodyPr lIns="195415" rIns="195415" anchor="t"/>
          <a:lstStyle>
            <a:lvl1pPr marL="0" indent="0">
              <a:buNone/>
              <a:defRPr sz="9399">
                <a:solidFill>
                  <a:schemeClr val="tx1"/>
                </a:solidFill>
              </a:defRPr>
            </a:lvl1pPr>
            <a:lvl2pPr>
              <a:buNone/>
              <a:defRPr sz="7699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9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99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968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9643" y="12095202"/>
            <a:ext cx="14309686" cy="27936413"/>
          </a:xfrm>
        </p:spPr>
        <p:txBody>
          <a:bodyPr/>
          <a:lstStyle>
            <a:lvl1pPr>
              <a:defRPr sz="11099"/>
            </a:lvl1pPr>
            <a:lvl2pPr>
              <a:defRPr sz="10299"/>
            </a:lvl2pPr>
            <a:lvl3pPr>
              <a:defRPr sz="8599"/>
            </a:lvl3pPr>
            <a:lvl4pPr>
              <a:defRPr sz="76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</p:spPr>
        <p:txBody>
          <a:bodyPr tIns="195415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5" y="11686774"/>
            <a:ext cx="14315312" cy="4153460"/>
          </a:xfrm>
        </p:spPr>
        <p:txBody>
          <a:bodyPr lIns="195415" tIns="0" rIns="195415" bIns="0" anchor="ctr">
            <a:noAutofit/>
          </a:bodyPr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58390" y="11715187"/>
            <a:ext cx="14320935" cy="4125056"/>
          </a:xfrm>
        </p:spPr>
        <p:txBody>
          <a:bodyPr lIns="195415" tIns="0" rIns="195415" bIns="0" anchor="ctr"/>
          <a:lstStyle>
            <a:lvl1pPr marL="0" indent="0">
              <a:buNone/>
              <a:defRPr sz="10299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599" b="1"/>
            </a:lvl2pPr>
            <a:lvl3pPr>
              <a:buNone/>
              <a:defRPr sz="7699" b="1"/>
            </a:lvl3pPr>
            <a:lvl4pPr>
              <a:buNone/>
              <a:defRPr sz="6799" b="1"/>
            </a:lvl4pPr>
            <a:lvl5pPr>
              <a:buNone/>
              <a:defRPr sz="6799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19965" y="15840234"/>
            <a:ext cx="14315312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0" y="15840234"/>
            <a:ext cx="14320935" cy="24225366"/>
          </a:xfrm>
        </p:spPr>
        <p:txBody>
          <a:bodyPr tIns="0"/>
          <a:lstStyle>
            <a:lvl1pPr>
              <a:defRPr sz="9399"/>
            </a:lvl1pPr>
            <a:lvl2pPr>
              <a:defRPr sz="8599"/>
            </a:lvl2pPr>
            <a:lvl3pPr>
              <a:defRPr sz="7699"/>
            </a:lvl3pPr>
            <a:lvl4pPr>
              <a:defRPr sz="6799"/>
            </a:lvl4pPr>
            <a:lvl5pPr>
              <a:defRPr sz="67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4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429354" cy="7200106"/>
          </a:xfrm>
        </p:spPr>
        <p:txBody>
          <a:bodyPr vert="horz" tIns="19541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398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4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4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9952" y="3240062"/>
            <a:ext cx="9719786" cy="7320109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1099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29952" y="10560156"/>
            <a:ext cx="9719786" cy="28800425"/>
          </a:xfrm>
        </p:spPr>
        <p:txBody>
          <a:bodyPr lIns="78164" rIns="78164"/>
          <a:lstStyle>
            <a:lvl1pPr marL="0" indent="0" algn="l">
              <a:buNone/>
              <a:defRPr sz="5999"/>
            </a:lvl1pPr>
            <a:lvl2pPr indent="0" algn="l">
              <a:buNone/>
              <a:defRPr sz="5099"/>
            </a:lvl2pPr>
            <a:lvl3pPr indent="0" algn="l">
              <a:buNone/>
              <a:defRPr sz="4300"/>
            </a:lvl3pPr>
            <a:lvl4pPr indent="0" algn="l">
              <a:buNone/>
              <a:defRPr sz="3800"/>
            </a:lvl4pPr>
            <a:lvl5pPr indent="0" algn="l">
              <a:buNone/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7221" y="10560156"/>
            <a:ext cx="18112102" cy="28800425"/>
          </a:xfrm>
        </p:spPr>
        <p:txBody>
          <a:bodyPr tIns="0"/>
          <a:lstStyle>
            <a:lvl1pPr>
              <a:defRPr sz="11999"/>
            </a:lvl1pPr>
            <a:lvl2pPr>
              <a:defRPr sz="11099"/>
            </a:lvl2pPr>
            <a:lvl3pPr>
              <a:defRPr sz="10299"/>
            </a:lvl3pPr>
            <a:lvl4pPr>
              <a:defRPr sz="8599"/>
            </a:lvl4pPr>
            <a:lvl5pPr>
              <a:defRPr sz="7699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2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6993" y="6980115"/>
            <a:ext cx="18629591" cy="2592038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0486" y="33762824"/>
            <a:ext cx="550788" cy="97921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0776" tIns="195386" rIns="390776" bIns="195386" rtlCol="0" anchor="ctr"/>
          <a:lstStyle/>
          <a:p>
            <a:pPr algn="ctr" defTabSz="3907925"/>
            <a:endParaRPr lang="en-US" sz="76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52" y="7414261"/>
            <a:ext cx="7840628" cy="9969413"/>
          </a:xfrm>
        </p:spPr>
        <p:txBody>
          <a:bodyPr vert="horz" lIns="195415" tIns="195415" rIns="195415" bIns="195415" anchor="b"/>
          <a:lstStyle>
            <a:lvl1pPr algn="l">
              <a:buNone/>
              <a:defRPr sz="8599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9957" y="17819381"/>
            <a:ext cx="7829828" cy="13728203"/>
          </a:xfrm>
        </p:spPr>
        <p:txBody>
          <a:bodyPr lIns="273583" rIns="195415" bIns="195415" anchor="t"/>
          <a:lstStyle>
            <a:lvl1pPr marL="0" indent="0" algn="l">
              <a:spcBef>
                <a:spcPts val="1069"/>
              </a:spcBef>
              <a:buFontTx/>
              <a:buNone/>
              <a:defRPr sz="5599"/>
            </a:lvl1pPr>
            <a:lvl2pPr>
              <a:defRPr sz="5099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19371" y="40040601"/>
            <a:ext cx="2159953" cy="2300034"/>
          </a:xfrm>
        </p:spPr>
        <p:txBody>
          <a:bodyPr/>
          <a:lstStyle/>
          <a:p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0968" y="7556124"/>
            <a:ext cx="16361640" cy="2476836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3699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49" y="36640541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4664" y="39180591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95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49" y="-45002"/>
            <a:ext cx="32466786" cy="65600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4664" y="-44997"/>
            <a:ext cx="16874629" cy="40200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90776" tIns="195386" rIns="390776" bIns="195386" anchor="t" compatLnSpc="1"/>
          <a:lstStyle/>
          <a:p>
            <a:pPr defTabSz="3907925"/>
            <a:endParaRPr lang="en-US" sz="7699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19965" y="4435266"/>
            <a:ext cx="29159359" cy="7200106"/>
          </a:xfrm>
          <a:prstGeom prst="rect">
            <a:avLst/>
          </a:prstGeom>
        </p:spPr>
        <p:txBody>
          <a:bodyPr vert="horz" lIns="0" tIns="195415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19965" y="12192180"/>
            <a:ext cx="29159359" cy="27648408"/>
          </a:xfrm>
          <a:prstGeom prst="rect">
            <a:avLst/>
          </a:prstGeom>
        </p:spPr>
        <p:txBody>
          <a:bodyPr vert="horz" lIns="390833" tIns="195415" rIns="390833" bIns="195415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19969" y="40040601"/>
            <a:ext cx="7559834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CC81BACB-042A-4DBE-87E5-7BC7D988CA3E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11/01/2019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49797" y="40040601"/>
            <a:ext cx="11879739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79383" y="40040601"/>
            <a:ext cx="2699941" cy="230003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99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3907925"/>
            <a:fld id="{A2B93EBE-D67A-4E59-8B47-27D4459D01D7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 defTabSz="3907925"/>
              <a:t>‹nº›</a:t>
            </a:fld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382" y="1275030"/>
            <a:ext cx="32528786" cy="40896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3907925"/>
              <a:endParaRPr lang="en-US" sz="76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8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21398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172379" indent="-1172379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35546" indent="-105513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0299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indent="-105513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999" kern="1200">
          <a:solidFill>
            <a:schemeClr val="tx1"/>
          </a:solidFill>
          <a:latin typeface="+mn-lt"/>
          <a:ea typeface="+mn-ea"/>
          <a:cs typeface="+mn-cs"/>
        </a:defRPr>
      </a:lvl3pPr>
      <a:lvl4pPr marL="5080304" indent="-8988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4pPr>
      <a:lvl5pPr marL="6252683" indent="-8988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599" kern="1200">
          <a:solidFill>
            <a:schemeClr val="tx1"/>
          </a:solidFill>
          <a:latin typeface="+mn-lt"/>
          <a:ea typeface="+mn-ea"/>
          <a:cs typeface="+mn-cs"/>
        </a:defRPr>
      </a:lvl5pPr>
      <a:lvl6pPr marL="7425060" indent="-8988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699" kern="1200">
          <a:solidFill>
            <a:schemeClr val="tx1"/>
          </a:solidFill>
          <a:latin typeface="+mn-lt"/>
          <a:ea typeface="+mn-ea"/>
          <a:cs typeface="+mn-cs"/>
        </a:defRPr>
      </a:lvl6pPr>
      <a:lvl7pPr marL="8206645" indent="-78158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799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379023" indent="-781584" algn="l" rtl="0" eaLnBrk="1" latinLnBrk="0" hangingPunct="1">
        <a:spcBef>
          <a:spcPct val="20000"/>
        </a:spcBef>
        <a:buClr>
          <a:schemeClr val="tx2"/>
        </a:buClr>
        <a:buChar char="•"/>
        <a:defRPr kumimoji="0" sz="6799" kern="1200">
          <a:solidFill>
            <a:schemeClr val="tx1"/>
          </a:solidFill>
          <a:latin typeface="+mn-lt"/>
          <a:ea typeface="+mn-ea"/>
          <a:cs typeface="+mn-cs"/>
        </a:defRPr>
      </a:lvl8pPr>
      <a:lvl9pPr marL="10551402" indent="-78158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9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539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07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61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158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769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723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6777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631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edondar Retângulo em um Canto Diagonal 20"/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8" name="CaixaDeTexto 7"/>
          <p:cNvSpPr txBox="1"/>
          <p:nvPr/>
        </p:nvSpPr>
        <p:spPr>
          <a:xfrm>
            <a:off x="19583522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</a:t>
            </a:r>
            <a:endParaRPr lang="pt-BR" sz="539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212925" y="23854883"/>
            <a:ext cx="1138355" cy="7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CDD61E3-677D-4FA3-9E3B-1EE29DF5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031" y="1367687"/>
            <a:ext cx="14591328" cy="509144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94799C4F-BA32-4B69-8A48-5236D4139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67" t="20444" r="35416" b="60593"/>
          <a:stretch/>
        </p:blipFill>
        <p:spPr>
          <a:xfrm>
            <a:off x="17135748" y="1387187"/>
            <a:ext cx="14041755" cy="509144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D0890CE-D85A-44BE-BBA0-7AD5101FFBC6}"/>
              </a:ext>
            </a:extLst>
          </p:cNvPr>
          <p:cNvSpPr txBox="1"/>
          <p:nvPr/>
        </p:nvSpPr>
        <p:spPr>
          <a:xfrm>
            <a:off x="1228938" y="8982151"/>
            <a:ext cx="29948565" cy="3188566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pt-BR" sz="15200" b="1" dirty="0" smtClean="0">
                <a:solidFill>
                  <a:srgbClr val="000000"/>
                </a:solidFill>
                <a:latin typeface="Arial"/>
              </a:rPr>
              <a:t>Opacidade total de lente </a:t>
            </a:r>
            <a:r>
              <a:rPr lang="pt-BR" sz="15200" b="1" dirty="0" err="1" smtClean="0">
                <a:solidFill>
                  <a:srgbClr val="000000"/>
                </a:solidFill>
                <a:latin typeface="Arial"/>
              </a:rPr>
              <a:t>intraocular</a:t>
            </a:r>
            <a:endParaRPr lang="pt-BR" sz="8800" b="1" dirty="0" smtClean="0"/>
          </a:p>
          <a:p>
            <a:pPr algn="just"/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Autor: 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Marcos Pereira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Vianello</a:t>
            </a:r>
            <a:endParaRPr lang="pt-BR" sz="7200" dirty="0" smtClean="0"/>
          </a:p>
          <a:p>
            <a:pPr algn="just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Co-autores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Frederico de Miranda Cordeiro, Carolina, Serpa 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Braga,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Senice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 Alvarenga Rodrigues 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Silva, Daniel de Pinho Botelho, Guilherme Malta Pio</a:t>
            </a:r>
            <a:endParaRPr lang="pt-BR" sz="7200" dirty="0" smtClean="0"/>
          </a:p>
          <a:p>
            <a:pPr algn="just"/>
            <a:r>
              <a:rPr lang="pt-BR" sz="7200" dirty="0" smtClean="0"/>
              <a:t/>
            </a:r>
            <a:br>
              <a:rPr lang="pt-BR" sz="7200" dirty="0" smtClean="0"/>
            </a:b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Instituto de Olhos Ciências Médicas (IOCM) – Belo Horizonte/MG</a:t>
            </a:r>
            <a:endParaRPr lang="pt-BR" sz="7200" dirty="0" smtClean="0"/>
          </a:p>
          <a:p>
            <a:pPr algn="just"/>
            <a:endParaRPr lang="pt-BR" sz="8800" dirty="0" smtClean="0"/>
          </a:p>
          <a:p>
            <a:pPr algn="just"/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15200" b="1" dirty="0" smtClean="0">
                <a:solidFill>
                  <a:srgbClr val="000000"/>
                </a:solidFill>
                <a:latin typeface="Arial"/>
              </a:rPr>
              <a:t>Resumo/ Descritivo:</a:t>
            </a:r>
            <a:endParaRPr lang="pt-BR" sz="8800" dirty="0" smtClean="0"/>
          </a:p>
          <a:p>
            <a:pPr algn="just"/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11000" dirty="0" smtClean="0">
                <a:solidFill>
                  <a:srgbClr val="000000"/>
                </a:solidFill>
                <a:latin typeface="Arial"/>
              </a:rPr>
              <a:t>Opacidade de lente </a:t>
            </a:r>
            <a:r>
              <a:rPr lang="pt-BR" sz="11000" dirty="0" err="1" smtClean="0">
                <a:solidFill>
                  <a:srgbClr val="000000"/>
                </a:solidFill>
                <a:latin typeface="Arial"/>
              </a:rPr>
              <a:t>intraocular</a:t>
            </a:r>
            <a:r>
              <a:rPr lang="pt-BR" sz="11000" dirty="0" smtClean="0">
                <a:solidFill>
                  <a:srgbClr val="000000"/>
                </a:solidFill>
                <a:latin typeface="Arial"/>
              </a:rPr>
              <a:t> vista sob iluminação direta de luz </a:t>
            </a:r>
            <a:r>
              <a:rPr lang="pt-BR" sz="11000" dirty="0" err="1" smtClean="0">
                <a:solidFill>
                  <a:srgbClr val="000000"/>
                </a:solidFill>
                <a:latin typeface="Arial"/>
              </a:rPr>
              <a:t>aneritra</a:t>
            </a:r>
            <a:r>
              <a:rPr lang="pt-BR" sz="11000" dirty="0" smtClean="0">
                <a:solidFill>
                  <a:srgbClr val="000000"/>
                </a:solidFill>
                <a:latin typeface="Arial"/>
              </a:rPr>
              <a:t>.</a:t>
            </a:r>
            <a:endParaRPr lang="pt-BR" sz="8800" dirty="0" smtClean="0"/>
          </a:p>
          <a:p>
            <a:pPr algn="just"/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7200" b="1" dirty="0" err="1" smtClean="0">
                <a:solidFill>
                  <a:srgbClr val="000000"/>
                </a:solidFill>
                <a:latin typeface="Arial"/>
              </a:rPr>
              <a:t>Palavras-chave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: catarata, LIO, lente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opacificada</a:t>
            </a:r>
            <a:r>
              <a:rPr lang="pt-BR" sz="72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pt-BR" sz="7200" dirty="0" err="1" smtClean="0">
                <a:solidFill>
                  <a:srgbClr val="000000"/>
                </a:solidFill>
                <a:latin typeface="Arial"/>
              </a:rPr>
              <a:t>facoemulsificação</a:t>
            </a:r>
            <a:endParaRPr lang="pt-BR" sz="8800" dirty="0" smtClean="0"/>
          </a:p>
          <a:p>
            <a:r>
              <a:rPr lang="pt-BR" sz="8800" dirty="0" smtClean="0"/>
              <a:t/>
            </a:r>
            <a:br>
              <a:rPr lang="pt-BR" sz="8800" dirty="0" smtClean="0"/>
            </a:br>
            <a:r>
              <a:rPr lang="pt-BR" sz="8800" dirty="0" smtClean="0"/>
              <a:t/>
            </a:r>
            <a:br>
              <a:rPr lang="pt-BR" sz="8800" dirty="0" smtClean="0"/>
            </a:br>
            <a:endParaRPr lang="pt-BR" sz="11000" dirty="0"/>
          </a:p>
        </p:txBody>
      </p:sp>
    </p:spTree>
    <p:extLst>
      <p:ext uri="{BB962C8B-B14F-4D97-AF65-F5344CB8AC3E}">
        <p14:creationId xmlns:p14="http://schemas.microsoft.com/office/powerpoint/2010/main" xmlns="" val="701354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em um Canto Diagonal 20">
            <a:extLst>
              <a:ext uri="{FF2B5EF4-FFF2-40B4-BE49-F238E27FC236}">
                <a16:creationId xmlns:a16="http://schemas.microsoft.com/office/drawing/2014/main" xmlns="" id="{6B6D5DF5-F34C-4678-A546-6A87D2C64DB4}"/>
              </a:ext>
            </a:extLst>
          </p:cNvPr>
          <p:cNvSpPr/>
          <p:nvPr/>
        </p:nvSpPr>
        <p:spPr>
          <a:xfrm>
            <a:off x="576213" y="862016"/>
            <a:ext cx="31175112" cy="41474944"/>
          </a:xfrm>
          <a:prstGeom prst="round2DiagRect">
            <a:avLst>
              <a:gd name="adj1" fmla="val 8717"/>
              <a:gd name="adj2" fmla="val 0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71" tIns="41333" rIns="82671" bIns="41333" rtlCol="0" anchor="ctr"/>
          <a:lstStyle/>
          <a:p>
            <a:pPr algn="ctr" defTabSz="3907181"/>
            <a:endParaRPr lang="pt-BR" sz="7699" dirty="0">
              <a:solidFill>
                <a:prstClr val="white"/>
              </a:solidFill>
            </a:endParaRPr>
          </a:p>
        </p:txBody>
      </p:sp>
      <p:sp>
        <p:nvSpPr>
          <p:cNvPr id="2" name="AutoShape 2" descr="https://attachment.outlook.live.net/owa/deborafaleiros_93@hotmail.com/service.svc/s/GetAttachmentThumbnail?id=AQMkADAwATY0MDABLTk2ODItY2YyYi0wMAItMDAKAEYAAAPyvtKup3OGQ6qvRAzfv99HBwChf4e4V1beTILCy5EcnAvPAAACAQwAAAChf4e4V1beTILCy5EcnAvPAAIICgh5AAAAARIAEADEHQ4MWYY9QZrUNjpEaXL3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155562" y="349754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3" name="AutoShape 5" descr="https://attachment.outlook.live.net/owa/deborafaleiros_93@hotmail.com/service.svc/s/GetAttachmentThumbnail?id=AQMkADAwATY0MDABLTk2ODItY2YyYi0wMAItMDAKAEYAAAPyvtKup3OGQ6qvRAzfv99HBwChf4e4V1beTILCy5EcnAvPAAACAQwAAAChf4e4V1beTILCy5EcnAvPAAIICgh5AAAAARIAEAAQBwFlMbSgSIGKp3ZmzLbR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307939" y="3606384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4" name="AutoShape 9" descr="https://attachment.outlook.live.net/owa/deborafaleiros_93@hotmail.com/service.svc/s/GetAttachmentThumbnail?id=AQMkADAwATY0MDABLTk2ODItY2YyYi0wMAItMDAKAEYAAAPyvtKup3OGQ6qvRAzfv99HBwChf4e4V1beTILCy5EcnAvPAAACAQwAAAChf4e4V1beTILCy5EcnAvPAAIICgh5AAAAARIAEADCvUUjJNK%2FRr8%2F3F71lIfs&amp;thumbnailType=2&amp;X-OWA-CANARY=SOuQyANBo02MB9zAe5QqdqDpOsKxA9YYIPv9a2lib2-KPGNe0GwPjyzFu8tmLYZYNtyYJ6HykI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MzQ0NDkxMjcsImV4cCI6MTUzNDQ0OTcyNywiaXNzIjoiMDAwMDAwMDItMDAwMC0wZmYxLWNlMDAtMDAwMDAwMDAwMDAwQDg0ZGY5ZTdmLWU5ZjYtNDBhZi1iNDM1LWFhYWFhYWFhYWFhYSIsImF1ZCI6IjAwMDAwMDAyLTAwMDAtMGZmMS1jZTAwLTAwMDAwMDAwMDAwMC9hdHRhY2htZW50Lm91dGxvb2subGl2ZS5uZXRAODRkZjllN2YtZTlmNi00MGFmLWI0MzUtYWFhYWFhYWFhYWFhIn0.lqVRGtYQfJ5TIZQdb1BlOxgl9k2vVgD7htsb8NFkL8nuEg3Bv_qaVWZJbgM4OH-LGqUz5tM9xRvoME45DlQ_2y16DsdVnyzK0TFdQ5ycPdzY0Z97b8yET1sXrva5tqe2e4MfbVG-wfmoAJAZ7TiZ31eAjaOiSZgw675pUK1BnNuCRnrCDa_wdUGBGNgJn-z10_52bbIFt2jJJ1CZLpqZwza3A_oFLK6Nb22NcFd7OyqKR8B2r00hUQ--lFIXf3osMgxudFjd_0S1Sus4a_tw1znYXMk6yNQXQ0NT8wu7bavkrVeuD4tixYu7BWovBC_NjaTjuBLe2dnIgBVDHZPn-A&amp;owa=outlook.live.com&amp;isc=1"/>
          <p:cNvSpPr>
            <a:spLocks noChangeAspect="1" noChangeArrowheads="1"/>
          </p:cNvSpPr>
          <p:nvPr/>
        </p:nvSpPr>
        <p:spPr bwMode="auto">
          <a:xfrm>
            <a:off x="460318" y="3715221"/>
            <a:ext cx="304756" cy="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75498" tIns="37747" rIns="75498" bIns="37747" numCol="1" anchor="t" anchorCtr="0" compatLnSpc="1">
            <a:prstTxWarp prst="textNoShape">
              <a:avLst/>
            </a:prstTxWarp>
          </a:bodyPr>
          <a:lstStyle/>
          <a:p>
            <a:pPr defTabSz="3907181"/>
            <a:endParaRPr lang="pt-BR" sz="7699">
              <a:solidFill>
                <a:prstClr val="black"/>
              </a:solidFill>
            </a:endParaRPr>
          </a:p>
        </p:txBody>
      </p:sp>
      <p:sp>
        <p:nvSpPr>
          <p:cNvPr id="6" name="AutoShape 2" descr="https://attachment.outlook.live.net/owa/deborafaleiros_93@hotmail.com/service.svc/s/GetAttachmentThumbnail?id=AQMkADAwATY0MDABLTk2ODItY2YyYi0wMAItMDAKAEYAAAPyvtKup3OGQ6qvRAzfv99HBwChf4e4V1beTILCy5EcnAvPAAACAQwAAAChf4e4V1beTILCy5EcnAvPAAI9AYN2AAAAARIAEADTxrV%2BG3P%2BRbtN%2Fh5ydQBm&amp;thumbnailType=2&amp;owa=outlook.live.com&amp;scriptVer=20181029.01&amp;isc=1&amp;X-OWA-CANARY=oQZjoDKAt0ecPujv_wvOB5BuiIZ4Q9YYP9zvLcjTdJi-KquVDqfodRHUtCfz1PaSww9zrWqM4J0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155552" y="3456274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sp>
        <p:nvSpPr>
          <p:cNvPr id="7" name="AutoShape 5" descr="https://attachment.outlook.live.net/owa/deborafaleiros_93@hotmail.com/service.svc/s/GetAttachmentThumbnail?id=AQMkADAwATY0MDABLTk2ODItY2YyYi0wMAItMDAKAEYAAAPyvtKup3OGQ6qvRAzfv99HBwChf4e4V1beTILCy5EcnAvPAAACAQwAAAChf4e4V1beTILCy5EcnAvPAAI9AYN2AAAAARIAEACke%2FIpjQj5QLhpGUFjP%2BPL&amp;thumbnailType=2&amp;owa=outlook.live.com&amp;scriptVer=20181029.01&amp;isc=1&amp;X-OWA-CANARY=PFc1VuvOgkq_7qE9CtMnkdB6Nod4Q9YY66zcq0S1loSA-e3fWcqGDLIlq8Ia2IzUVH1JnXcf38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1MjUxNTUxMTVcIixcInB1aWRcIjpcIjE3NTkyMjExMjk1OTY3MTVcIixcIm9pZFwiOlwiMDAwNjQwMDAtOTY4Mi1jZjJiLTAwMDAtMDAwMDAwMDAwMDAwXCIsXCJzY29wZVwiOlwiT3dhRG93bmxvYWRcIn0iLCJuYmYiOjE1NDE0NjEzNjYsImV4cCI6MTU0MTQ2MTk2NiwiaXNzIjoiMDAwMDAwMDItMDAwMC0wZmYxLWNlMDAtMDAwMDAwMDAwMDAwQDg0ZGY5ZTdmLWU5ZjYtNDBhZi1iNDM1LWFhYWFhYWFhYWFhYSIsImF1ZCI6IjAwMDAwMDAyLTAwMDAtMGZmMS1jZTAwLTAwMDAwMDAwMDAwMC9hdHRhY2htZW50Lm91dGxvb2subGl2ZS5uZXRAODRkZjllN2YtZTlmNi00MGFmLWI0MzUtYWFhYWFhYWFhYWFhIn0.Za85kTMqrxtc81fW8TW8RSHp5z73lykew9X4WPEmTyKLhrhZ5CtVayVw_pLZXWQ1Yje8qi_4wJ05k4V8ht4SeiI1IAbzR-qB4iaBWddo_86XkggAp0gLplp4cChXOdgwnEejNP1Lch97Ves4aFQB8kp50flc30Y_eujnutouwNSOLMyI2L2c78FtB-VSZN7lFapeBty6rRzoFIF1zcvVxHWji6uwZ2w2HPj4Cvrnt1sAyoiiZUXYXzl5lXzi-pbCE8TMspsD65g8B1jHdgaAHXRyUfj5NRGeF8Q7nSxhX3QShfs2qfNwzxP-aP-zVU4MZ3-t9FXch9ZQOa2-65d_6w&amp;animation=true"/>
          <p:cNvSpPr>
            <a:spLocks noChangeAspect="1" noChangeArrowheads="1"/>
          </p:cNvSpPr>
          <p:nvPr/>
        </p:nvSpPr>
        <p:spPr bwMode="auto">
          <a:xfrm>
            <a:off x="307930" y="3608651"/>
            <a:ext cx="304755" cy="3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pt-BR" sz="7699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18A6501-F81F-46FF-B330-620130C39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9872" y="9874337"/>
            <a:ext cx="32719160" cy="234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47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</Words>
  <Application>Microsoft Office PowerPoint</Application>
  <PresentationFormat>Personalizar</PresentationFormat>
  <Paragraphs>11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Fluxo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oftalmo01</cp:lastModifiedBy>
  <cp:revision>43</cp:revision>
  <dcterms:created xsi:type="dcterms:W3CDTF">2018-11-04T19:01:47Z</dcterms:created>
  <dcterms:modified xsi:type="dcterms:W3CDTF">2019-01-11T19:35:54Z</dcterms:modified>
</cp:coreProperties>
</file>