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</p:sldIdLst>
  <p:sldSz cx="32397700" cy="432054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3205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85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3205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85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3205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85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3205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85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3205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85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3205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85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3205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85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3205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85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3205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85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0" name="Shape 11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320540" latinLnBrk="0">
      <a:defRPr sz="1200">
        <a:latin typeface="+mn-lt"/>
        <a:ea typeface="+mn-ea"/>
        <a:cs typeface="+mn-cs"/>
        <a:sym typeface="Calibri"/>
      </a:defRPr>
    </a:lvl1pPr>
    <a:lvl2pPr indent="228600" defTabSz="4320540" latinLnBrk="0">
      <a:defRPr sz="1200">
        <a:latin typeface="+mn-lt"/>
        <a:ea typeface="+mn-ea"/>
        <a:cs typeface="+mn-cs"/>
        <a:sym typeface="Calibri"/>
      </a:defRPr>
    </a:lvl2pPr>
    <a:lvl3pPr indent="457200" defTabSz="4320540" latinLnBrk="0">
      <a:defRPr sz="1200">
        <a:latin typeface="+mn-lt"/>
        <a:ea typeface="+mn-ea"/>
        <a:cs typeface="+mn-cs"/>
        <a:sym typeface="Calibri"/>
      </a:defRPr>
    </a:lvl3pPr>
    <a:lvl4pPr indent="685800" defTabSz="4320540" latinLnBrk="0">
      <a:defRPr sz="1200">
        <a:latin typeface="+mn-lt"/>
        <a:ea typeface="+mn-ea"/>
        <a:cs typeface="+mn-cs"/>
        <a:sym typeface="Calibri"/>
      </a:defRPr>
    </a:lvl4pPr>
    <a:lvl5pPr indent="914400" defTabSz="4320540" latinLnBrk="0">
      <a:defRPr sz="1200">
        <a:latin typeface="+mn-lt"/>
        <a:ea typeface="+mn-ea"/>
        <a:cs typeface="+mn-cs"/>
        <a:sym typeface="Calibri"/>
      </a:defRPr>
    </a:lvl5pPr>
    <a:lvl6pPr indent="1143000" defTabSz="4320540" latinLnBrk="0">
      <a:defRPr sz="1200">
        <a:latin typeface="+mn-lt"/>
        <a:ea typeface="+mn-ea"/>
        <a:cs typeface="+mn-cs"/>
        <a:sym typeface="Calibri"/>
      </a:defRPr>
    </a:lvl6pPr>
    <a:lvl7pPr indent="1371600" defTabSz="4320540" latinLnBrk="0">
      <a:defRPr sz="1200">
        <a:latin typeface="+mn-lt"/>
        <a:ea typeface="+mn-ea"/>
        <a:cs typeface="+mn-cs"/>
        <a:sym typeface="Calibri"/>
      </a:defRPr>
    </a:lvl7pPr>
    <a:lvl8pPr indent="1600200" defTabSz="4320540" latinLnBrk="0">
      <a:defRPr sz="1200">
        <a:latin typeface="+mn-lt"/>
        <a:ea typeface="+mn-ea"/>
        <a:cs typeface="+mn-cs"/>
        <a:sym typeface="Calibri"/>
      </a:defRPr>
    </a:lvl8pPr>
    <a:lvl9pPr indent="1828800" defTabSz="432054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o Título"/>
          <p:cNvSpPr txBox="1"/>
          <p:nvPr>
            <p:ph type="title"/>
          </p:nvPr>
        </p:nvSpPr>
        <p:spPr>
          <a:xfrm>
            <a:off x="2430303" y="13421678"/>
            <a:ext cx="27543448" cy="9261161"/>
          </a:xfrm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12" name="Nível de Corpo Um…"/>
          <p:cNvSpPr txBox="1"/>
          <p:nvPr>
            <p:ph type="body" sz="quarter" idx="1"/>
          </p:nvPr>
        </p:nvSpPr>
        <p:spPr>
          <a:xfrm>
            <a:off x="4860607" y="24483060"/>
            <a:ext cx="22682839" cy="1104138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3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o do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93" name="Nível de Corpo U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94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o do Título"/>
          <p:cNvSpPr txBox="1"/>
          <p:nvPr>
            <p:ph type="title"/>
          </p:nvPr>
        </p:nvSpPr>
        <p:spPr>
          <a:xfrm>
            <a:off x="23492936" y="1730219"/>
            <a:ext cx="7290914" cy="36864610"/>
          </a:xfrm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102" name="Nível de Corpo Um…"/>
          <p:cNvSpPr txBox="1"/>
          <p:nvPr>
            <p:ph type="body" idx="1"/>
          </p:nvPr>
        </p:nvSpPr>
        <p:spPr>
          <a:xfrm>
            <a:off x="1620203" y="1730219"/>
            <a:ext cx="21332666" cy="36864610"/>
          </a:xfrm>
          <a:prstGeom prst="rect">
            <a:avLst/>
          </a:prstGeom>
        </p:spPr>
        <p:txBody>
          <a:bodyPr/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03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 do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21" name="Nível de Corpo U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22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 do Título"/>
          <p:cNvSpPr txBox="1"/>
          <p:nvPr>
            <p:ph type="title"/>
          </p:nvPr>
        </p:nvSpPr>
        <p:spPr>
          <a:xfrm>
            <a:off x="2559696" y="27763474"/>
            <a:ext cx="27543445" cy="8581076"/>
          </a:xfrm>
          <a:prstGeom prst="rect">
            <a:avLst/>
          </a:prstGeom>
        </p:spPr>
        <p:txBody>
          <a:bodyPr anchor="t"/>
          <a:lstStyle>
            <a:lvl1pPr algn="l">
              <a:defRPr b="1" cap="all" sz="18900"/>
            </a:lvl1pPr>
          </a:lstStyle>
          <a:p>
            <a:pPr/>
            <a:r>
              <a:t>Texto do Título</a:t>
            </a:r>
          </a:p>
        </p:txBody>
      </p:sp>
      <p:sp>
        <p:nvSpPr>
          <p:cNvPr id="30" name="Nível de Corpo Um…"/>
          <p:cNvSpPr txBox="1"/>
          <p:nvPr>
            <p:ph type="body" sz="quarter" idx="1"/>
          </p:nvPr>
        </p:nvSpPr>
        <p:spPr>
          <a:xfrm>
            <a:off x="2559696" y="18312294"/>
            <a:ext cx="27543445" cy="945118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2200"/>
              </a:spcBef>
              <a:buSzTx/>
              <a:buFontTx/>
              <a:buNone/>
              <a:defRPr sz="9500">
                <a:solidFill>
                  <a:srgbClr val="888888"/>
                </a:solidFill>
              </a:defRPr>
            </a:lvl1pPr>
            <a:lvl2pPr marL="0" indent="0">
              <a:spcBef>
                <a:spcPts val="2200"/>
              </a:spcBef>
              <a:buSzTx/>
              <a:buFontTx/>
              <a:buNone/>
              <a:defRPr sz="9500">
                <a:solidFill>
                  <a:srgbClr val="888888"/>
                </a:solidFill>
              </a:defRPr>
            </a:lvl2pPr>
            <a:lvl3pPr marL="0" indent="0">
              <a:spcBef>
                <a:spcPts val="2200"/>
              </a:spcBef>
              <a:buSzTx/>
              <a:buFontTx/>
              <a:buNone/>
              <a:defRPr sz="9500">
                <a:solidFill>
                  <a:srgbClr val="888888"/>
                </a:solidFill>
              </a:defRPr>
            </a:lvl3pPr>
            <a:lvl4pPr marL="0" indent="0">
              <a:spcBef>
                <a:spcPts val="2200"/>
              </a:spcBef>
              <a:buSzTx/>
              <a:buFontTx/>
              <a:buNone/>
              <a:defRPr sz="9500">
                <a:solidFill>
                  <a:srgbClr val="888888"/>
                </a:solidFill>
              </a:defRPr>
            </a:lvl4pPr>
            <a:lvl5pPr marL="0" indent="0">
              <a:spcBef>
                <a:spcPts val="2200"/>
              </a:spcBef>
              <a:buSzTx/>
              <a:buFontTx/>
              <a:buNone/>
              <a:defRPr sz="9500">
                <a:solidFill>
                  <a:srgbClr val="888888"/>
                </a:solidFill>
              </a:defRPr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31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 do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39" name="Nível de Corpo Um…"/>
          <p:cNvSpPr txBox="1"/>
          <p:nvPr>
            <p:ph type="body" sz="half" idx="1"/>
          </p:nvPr>
        </p:nvSpPr>
        <p:spPr>
          <a:xfrm>
            <a:off x="1620201" y="10081262"/>
            <a:ext cx="14311790" cy="28513572"/>
          </a:xfrm>
          <a:prstGeom prst="rect">
            <a:avLst/>
          </a:prstGeom>
        </p:spPr>
        <p:txBody>
          <a:bodyPr/>
          <a:lstStyle>
            <a:lvl1pPr>
              <a:spcBef>
                <a:spcPts val="3100"/>
              </a:spcBef>
              <a:defRPr sz="13200"/>
            </a:lvl1pPr>
            <a:lvl2pPr marL="3737457" indent="-1577188">
              <a:spcBef>
                <a:spcPts val="3100"/>
              </a:spcBef>
              <a:defRPr sz="13200"/>
            </a:lvl2pPr>
            <a:lvl3pPr marL="5821359" indent="-1500818">
              <a:spcBef>
                <a:spcPts val="3100"/>
              </a:spcBef>
              <a:defRPr sz="13200"/>
            </a:lvl3pPr>
            <a:lvl4pPr marL="8158195" indent="-1677385">
              <a:spcBef>
                <a:spcPts val="3100"/>
              </a:spcBef>
              <a:defRPr sz="13200"/>
            </a:lvl4pPr>
            <a:lvl5pPr marL="10318466" indent="-1677385">
              <a:spcBef>
                <a:spcPts val="3100"/>
              </a:spcBef>
              <a:defRPr sz="13200"/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0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o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48" name="Nível de Corpo Um…"/>
          <p:cNvSpPr txBox="1"/>
          <p:nvPr>
            <p:ph type="body" sz="quarter" idx="1"/>
          </p:nvPr>
        </p:nvSpPr>
        <p:spPr>
          <a:xfrm>
            <a:off x="1620203" y="9671212"/>
            <a:ext cx="14317418" cy="403050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2700"/>
              </a:spcBef>
              <a:buSzTx/>
              <a:buFontTx/>
              <a:buNone/>
              <a:defRPr b="1" sz="11300"/>
            </a:lvl1pPr>
            <a:lvl2pPr marL="0" indent="0">
              <a:spcBef>
                <a:spcPts val="2700"/>
              </a:spcBef>
              <a:buSzTx/>
              <a:buFontTx/>
              <a:buNone/>
              <a:defRPr b="1" sz="11300"/>
            </a:lvl2pPr>
            <a:lvl3pPr marL="0" indent="0">
              <a:spcBef>
                <a:spcPts val="2700"/>
              </a:spcBef>
              <a:buSzTx/>
              <a:buFontTx/>
              <a:buNone/>
              <a:defRPr b="1" sz="11300"/>
            </a:lvl3pPr>
            <a:lvl4pPr marL="0" indent="0">
              <a:spcBef>
                <a:spcPts val="2700"/>
              </a:spcBef>
              <a:buSzTx/>
              <a:buFontTx/>
              <a:buNone/>
              <a:defRPr b="1" sz="11300"/>
            </a:lvl4pPr>
            <a:lvl5pPr marL="0" indent="0">
              <a:spcBef>
                <a:spcPts val="2700"/>
              </a:spcBef>
              <a:buSzTx/>
              <a:buFontTx/>
              <a:buNone/>
              <a:defRPr b="1" sz="11300"/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9" name="Espaço Reservado para Texto 4"/>
          <p:cNvSpPr/>
          <p:nvPr>
            <p:ph type="body" sz="quarter" idx="13"/>
          </p:nvPr>
        </p:nvSpPr>
        <p:spPr>
          <a:xfrm>
            <a:off x="16460807" y="9671212"/>
            <a:ext cx="14323045" cy="4030501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50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 do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58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o do Título"/>
          <p:cNvSpPr txBox="1"/>
          <p:nvPr>
            <p:ph type="title"/>
          </p:nvPr>
        </p:nvSpPr>
        <p:spPr>
          <a:xfrm>
            <a:off x="1620204" y="1720213"/>
            <a:ext cx="10660709" cy="7320919"/>
          </a:xfrm>
          <a:prstGeom prst="rect">
            <a:avLst/>
          </a:prstGeom>
        </p:spPr>
        <p:txBody>
          <a:bodyPr anchor="b"/>
          <a:lstStyle>
            <a:lvl1pPr algn="l">
              <a:defRPr b="1" sz="9500"/>
            </a:lvl1pPr>
          </a:lstStyle>
          <a:p>
            <a:pPr/>
            <a:r>
              <a:t>Texto do Título</a:t>
            </a:r>
          </a:p>
        </p:txBody>
      </p:sp>
      <p:sp>
        <p:nvSpPr>
          <p:cNvPr id="73" name="Nível de Corpo Um…"/>
          <p:cNvSpPr txBox="1"/>
          <p:nvPr>
            <p:ph type="body" idx="1"/>
          </p:nvPr>
        </p:nvSpPr>
        <p:spPr>
          <a:xfrm>
            <a:off x="12669083" y="1720218"/>
            <a:ext cx="18114766" cy="36874612"/>
          </a:xfrm>
          <a:prstGeom prst="rect">
            <a:avLst/>
          </a:prstGeom>
        </p:spPr>
        <p:txBody>
          <a:bodyPr/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74" name="Espaço Reservado para Texto 3"/>
          <p:cNvSpPr/>
          <p:nvPr>
            <p:ph type="body" sz="half" idx="13"/>
          </p:nvPr>
        </p:nvSpPr>
        <p:spPr>
          <a:xfrm>
            <a:off x="1620204" y="9041130"/>
            <a:ext cx="10660709" cy="2955369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5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o do Título"/>
          <p:cNvSpPr txBox="1"/>
          <p:nvPr>
            <p:ph type="title"/>
          </p:nvPr>
        </p:nvSpPr>
        <p:spPr>
          <a:xfrm>
            <a:off x="6351420" y="30243778"/>
            <a:ext cx="19442432" cy="3570452"/>
          </a:xfrm>
          <a:prstGeom prst="rect">
            <a:avLst/>
          </a:prstGeom>
        </p:spPr>
        <p:txBody>
          <a:bodyPr anchor="b"/>
          <a:lstStyle>
            <a:lvl1pPr algn="l">
              <a:defRPr b="1" sz="9500"/>
            </a:lvl1pPr>
          </a:lstStyle>
          <a:p>
            <a:pPr/>
            <a:r>
              <a:t>Texto do Título</a:t>
            </a:r>
          </a:p>
        </p:txBody>
      </p:sp>
      <p:sp>
        <p:nvSpPr>
          <p:cNvPr id="83" name="Espaço Reservado para Imagem 2"/>
          <p:cNvSpPr/>
          <p:nvPr>
            <p:ph type="pic" sz="half" idx="13"/>
          </p:nvPr>
        </p:nvSpPr>
        <p:spPr>
          <a:xfrm>
            <a:off x="6351420" y="3860482"/>
            <a:ext cx="19442432" cy="2592324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Nível de Corpo Um…"/>
          <p:cNvSpPr txBox="1"/>
          <p:nvPr>
            <p:ph type="body" sz="quarter" idx="1"/>
          </p:nvPr>
        </p:nvSpPr>
        <p:spPr>
          <a:xfrm>
            <a:off x="6351420" y="33814227"/>
            <a:ext cx="19442432" cy="507063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500"/>
              </a:spcBef>
              <a:buSzTx/>
              <a:buFontTx/>
              <a:buNone/>
              <a:defRPr sz="6600"/>
            </a:lvl1pPr>
            <a:lvl2pPr marL="0" indent="0">
              <a:spcBef>
                <a:spcPts val="1500"/>
              </a:spcBef>
              <a:buSzTx/>
              <a:buFontTx/>
              <a:buNone/>
              <a:defRPr sz="6600"/>
            </a:lvl2pPr>
            <a:lvl3pPr marL="0" indent="0">
              <a:spcBef>
                <a:spcPts val="1500"/>
              </a:spcBef>
              <a:buSzTx/>
              <a:buFontTx/>
              <a:buNone/>
              <a:defRPr sz="6600"/>
            </a:lvl3pPr>
            <a:lvl4pPr marL="0" indent="0">
              <a:spcBef>
                <a:spcPts val="1500"/>
              </a:spcBef>
              <a:buSzTx/>
              <a:buFontTx/>
              <a:buNone/>
              <a:defRPr sz="6600"/>
            </a:lvl4pPr>
            <a:lvl5pPr marL="0" indent="0">
              <a:spcBef>
                <a:spcPts val="1500"/>
              </a:spcBef>
              <a:buSzTx/>
              <a:buFontTx/>
              <a:buNone/>
              <a:defRPr sz="6600"/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85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/>
          <p:nvPr>
            <p:ph type="title"/>
          </p:nvPr>
        </p:nvSpPr>
        <p:spPr>
          <a:xfrm>
            <a:off x="1620203" y="1730219"/>
            <a:ext cx="29163647" cy="720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16027" tIns="216027" rIns="216027" bIns="216027" anchor="ctr">
            <a:normAutofit fontScale="100000" lnSpcReduction="0"/>
          </a:bodyPr>
          <a:lstStyle/>
          <a:p>
            <a:pPr/>
            <a:r>
              <a:t>Texto do Título</a:t>
            </a:r>
          </a:p>
        </p:txBody>
      </p:sp>
      <p:sp>
        <p:nvSpPr>
          <p:cNvPr id="3" name="Nível de Corpo Um…"/>
          <p:cNvSpPr txBox="1"/>
          <p:nvPr>
            <p:ph type="body" idx="1"/>
          </p:nvPr>
        </p:nvSpPr>
        <p:spPr>
          <a:xfrm>
            <a:off x="1620203" y="10081262"/>
            <a:ext cx="29163647" cy="28513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16027" tIns="216027" rIns="216027" bIns="216027">
            <a:normAutofit fontScale="100000" lnSpcReduction="0"/>
          </a:bodyPr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" name="Número do Slide"/>
          <p:cNvSpPr txBox="1"/>
          <p:nvPr>
            <p:ph type="sldNum" sz="quarter" idx="2"/>
          </p:nvPr>
        </p:nvSpPr>
        <p:spPr>
          <a:xfrm>
            <a:off x="29579848" y="40553673"/>
            <a:ext cx="1204002" cy="1282955"/>
          </a:xfrm>
          <a:prstGeom prst="rect">
            <a:avLst/>
          </a:prstGeom>
          <a:ln w="12700">
            <a:miter lim="400000"/>
          </a:ln>
        </p:spPr>
        <p:txBody>
          <a:bodyPr wrap="none" lIns="216027" tIns="216027" rIns="216027" bIns="216027" anchor="ctr">
            <a:spAutoFit/>
          </a:bodyPr>
          <a:lstStyle>
            <a:lvl1pPr algn="r">
              <a:defRPr sz="57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ct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1620203" marR="0" indent="-1620203" algn="l" defTabSz="432054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51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3704780" marR="0" indent="-1544509" algn="l" defTabSz="432054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151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5763905" marR="0" indent="-1443364" algn="l" defTabSz="432054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51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8197656" marR="0" indent="-1716844" algn="l" defTabSz="432054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151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10357925" marR="0" indent="-1716844" algn="l" defTabSz="432054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151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12518194" marR="0" indent="-1716844" algn="l" defTabSz="432054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51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14678465" marR="0" indent="-1716844" algn="l" defTabSz="432054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51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16838736" marR="0" indent="-1716847" algn="l" defTabSz="432054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51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18999006" marR="0" indent="-1716847" algn="l" defTabSz="432054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51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7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7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7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7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7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7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7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7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7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8EB4E3"/>
            </a:gs>
            <a:gs pos="7000">
              <a:srgbClr val="B0C6E1"/>
            </a:gs>
            <a:gs pos="83000">
              <a:srgbClr val="B0C6E1"/>
            </a:gs>
            <a:gs pos="100000">
              <a:srgbClr val="CAD9EB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ítulo 1"/>
          <p:cNvSpPr txBox="1"/>
          <p:nvPr>
            <p:ph type="title"/>
          </p:nvPr>
        </p:nvSpPr>
        <p:spPr>
          <a:xfrm>
            <a:off x="3744640" y="9577364"/>
            <a:ext cx="26930992" cy="3570452"/>
          </a:xfrm>
          <a:prstGeom prst="rect">
            <a:avLst/>
          </a:prstGeom>
        </p:spPr>
        <p:txBody>
          <a:bodyPr/>
          <a:lstStyle/>
          <a:p>
            <a:pPr>
              <a:defRPr b="0" sz="6600">
                <a:latin typeface="Georgia"/>
                <a:ea typeface="Georgia"/>
                <a:cs typeface="Georgia"/>
                <a:sym typeface="Georgia"/>
              </a:defRPr>
            </a:pPr>
            <a:r>
              <a:t>Autor: Leonardo Pimenta de Oliveira</a:t>
            </a:r>
            <a:br/>
            <a:r>
              <a:t>Instituição: Hospital Santa Luzia / Fundação Colombo Spínola</a:t>
            </a:r>
            <a:br/>
            <a:r>
              <a:t>Salvador-Ba</a:t>
            </a:r>
          </a:p>
        </p:txBody>
      </p:sp>
      <p:sp>
        <p:nvSpPr>
          <p:cNvPr id="113" name="Espaço Reservado para Texto 3"/>
          <p:cNvSpPr txBox="1"/>
          <p:nvPr>
            <p:ph type="body" sz="half" idx="1"/>
          </p:nvPr>
        </p:nvSpPr>
        <p:spPr>
          <a:xfrm>
            <a:off x="2808537" y="18002299"/>
            <a:ext cx="26210912" cy="16705857"/>
          </a:xfrm>
          <a:prstGeom prst="rect">
            <a:avLst/>
          </a:prstGeom>
        </p:spPr>
        <p:txBody>
          <a:bodyPr/>
          <a:lstStyle/>
          <a:p>
            <a:pPr algn="ctr" defTabSz="3802075">
              <a:spcBef>
                <a:spcPts val="1300"/>
              </a:spcBef>
              <a:defRPr sz="5808">
                <a:latin typeface="Georgia"/>
                <a:ea typeface="Georgia"/>
                <a:cs typeface="Georgia"/>
                <a:sym typeface="Georgia"/>
              </a:defRPr>
            </a:pPr>
            <a:r>
              <a:t> </a:t>
            </a:r>
            <a:r>
              <a:rPr sz="6600">
                <a:solidFill>
                  <a:srgbClr val="0070C0"/>
                </a:solidFill>
              </a:rPr>
              <a:t>Uveíte Heterocômica de Fuchs - UHF</a:t>
            </a:r>
            <a:endParaRPr>
              <a:solidFill>
                <a:srgbClr val="0070C0"/>
              </a:solidFill>
            </a:endParaRPr>
          </a:p>
          <a:p>
            <a:pPr defTabSz="3802075">
              <a:spcBef>
                <a:spcPts val="1300"/>
              </a:spcBef>
              <a:defRPr sz="5808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  <a:p>
            <a:pPr algn="just" defTabSz="3802075">
              <a:spcBef>
                <a:spcPts val="1300"/>
              </a:spcBef>
              <a:defRPr sz="5808">
                <a:latin typeface="Georgia"/>
                <a:ea typeface="Georgia"/>
                <a:cs typeface="Georgia"/>
                <a:sym typeface="Georgia"/>
              </a:defRPr>
            </a:pPr>
            <a:r>
              <a:t>A uveíte heterocrômica de Fuchs é uma doença insidiosa, crônica e de etiologia desconhecida. Incidência maior na terceira e quarta década de vida e sem predileção por sexo.</a:t>
            </a:r>
          </a:p>
          <a:p>
            <a:pPr algn="just" defTabSz="3802075">
              <a:spcBef>
                <a:spcPts val="1300"/>
              </a:spcBef>
              <a:defRPr sz="5808">
                <a:latin typeface="Georgia"/>
                <a:ea typeface="Georgia"/>
                <a:cs typeface="Georgia"/>
                <a:sym typeface="Georgia"/>
              </a:defRPr>
            </a:pPr>
          </a:p>
          <a:p>
            <a:pPr algn="just" defTabSz="3802075">
              <a:spcBef>
                <a:spcPts val="1300"/>
              </a:spcBef>
              <a:defRPr sz="5808">
                <a:latin typeface="Georgia"/>
                <a:ea typeface="Georgia"/>
                <a:cs typeface="Georgia"/>
                <a:sym typeface="Georgia"/>
              </a:defRPr>
            </a:pPr>
            <a:r>
              <a:t>Acomete principalmente o segmento anterior do olho, provocando uma inflamação intraocular, responsável por 2 a 11% dos casos de uveíte anterior.</a:t>
            </a:r>
          </a:p>
          <a:p>
            <a:pPr algn="just" defTabSz="3802075">
              <a:spcBef>
                <a:spcPts val="1300"/>
              </a:spcBef>
              <a:defRPr sz="5808">
                <a:latin typeface="Georgia"/>
                <a:ea typeface="Georgia"/>
                <a:cs typeface="Georgia"/>
                <a:sym typeface="Georgia"/>
              </a:defRPr>
            </a:pPr>
          </a:p>
          <a:p>
            <a:pPr algn="just" defTabSz="3802075">
              <a:spcBef>
                <a:spcPts val="1300"/>
              </a:spcBef>
              <a:defRPr sz="5808">
                <a:latin typeface="Georgia"/>
                <a:ea typeface="Georgia"/>
                <a:cs typeface="Georgia"/>
                <a:sym typeface="Georgia"/>
              </a:defRPr>
            </a:pPr>
            <a:r>
              <a:t>A UHF é tipicamente não granulomatosa e a tríade diagnóstica clássica inclui a heterocromia da íris, catarata e precipitados queráticos.  A heterocromia da íris pode não ser evidente, podendo observar apenas uma atrofia difusa do estroma da íris com um apagamento das criptas arianas à biomicroscopia.</a:t>
            </a:r>
          </a:p>
          <a:p>
            <a:pPr algn="just" defTabSz="3802075">
              <a:spcBef>
                <a:spcPts val="1300"/>
              </a:spcBef>
              <a:defRPr sz="5808">
                <a:latin typeface="Georgia"/>
                <a:ea typeface="Georgia"/>
                <a:cs typeface="Georgia"/>
                <a:sym typeface="Georgia"/>
              </a:defRPr>
            </a:pPr>
          </a:p>
          <a:p>
            <a:pPr defTabSz="3802075">
              <a:spcBef>
                <a:spcPts val="1300"/>
              </a:spcBef>
              <a:defRPr sz="5808">
                <a:latin typeface="Georgia"/>
                <a:ea typeface="Georgia"/>
                <a:cs typeface="Georgia"/>
                <a:sym typeface="Georgia"/>
              </a:defRPr>
            </a:pPr>
            <a:r>
              <a:t> </a:t>
            </a:r>
          </a:p>
          <a:p>
            <a:pPr defTabSz="3802075">
              <a:spcBef>
                <a:spcPts val="1300"/>
              </a:spcBef>
              <a:defRPr sz="5808">
                <a:latin typeface="Georgia"/>
                <a:ea typeface="Georgia"/>
                <a:cs typeface="Georgia"/>
                <a:sym typeface="Georgia"/>
              </a:defRPr>
            </a:pPr>
          </a:p>
          <a:p>
            <a:pPr defTabSz="3802075">
              <a:spcBef>
                <a:spcPts val="1300"/>
              </a:spcBef>
              <a:defRPr sz="5808">
                <a:latin typeface="Georgia"/>
                <a:ea typeface="Georgia"/>
                <a:cs typeface="Georgia"/>
                <a:sym typeface="Georgia"/>
              </a:defRPr>
            </a:pPr>
            <a:r>
              <a:t> </a:t>
            </a:r>
            <a:r>
              <a:t> </a:t>
            </a:r>
            <a:r>
              <a:rPr sz="1144">
                <a:uFill>
                  <a:solidFill>
                    <a:srgbClr val="000000"/>
                  </a:solidFill>
                </a:uFill>
              </a:rPr>
              <a:t> </a:t>
            </a:r>
          </a:p>
        </p:txBody>
      </p:sp>
      <p:grpSp>
        <p:nvGrpSpPr>
          <p:cNvPr id="116" name="HSL.jpg"/>
          <p:cNvGrpSpPr/>
          <p:nvPr/>
        </p:nvGrpSpPr>
        <p:grpSpPr>
          <a:xfrm>
            <a:off x="12130877" y="1270991"/>
            <a:ext cx="8135947" cy="7512806"/>
            <a:chOff x="0" y="0"/>
            <a:chExt cx="8135945" cy="7512804"/>
          </a:xfrm>
        </p:grpSpPr>
        <p:pic>
          <p:nvPicPr>
            <p:cNvPr id="114" name="HSL.jpg" descr="HSL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15900" y="139700"/>
              <a:ext cx="7704145" cy="69540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5" name="HSL.jpg" descr="HSL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8135946" cy="75128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8EB4E3"/>
            </a:gs>
            <a:gs pos="7000">
              <a:srgbClr val="B0C6E1"/>
            </a:gs>
            <a:gs pos="83000">
              <a:srgbClr val="B0C6E1"/>
            </a:gs>
            <a:gs pos="100000">
              <a:srgbClr val="CAD9EB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IMG_4910.JPG" descr="IMG_49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72233" y="820901"/>
            <a:ext cx="24453234" cy="173128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IMG_4918.JPG" descr="IMG_4918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614140" y="22656301"/>
            <a:ext cx="14859033" cy="147502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G_4935.jpg" descr="IMG_4935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2380231" y="22656301"/>
            <a:ext cx="18887501" cy="14750239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Heterocromia de íris"/>
          <p:cNvSpPr txBox="1"/>
          <p:nvPr/>
        </p:nvSpPr>
        <p:spPr>
          <a:xfrm>
            <a:off x="12091153" y="18610581"/>
            <a:ext cx="8215394" cy="1094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7000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Heterocromia de íris</a:t>
            </a:r>
          </a:p>
        </p:txBody>
      </p:sp>
      <p:sp>
        <p:nvSpPr>
          <p:cNvPr id="122" name="Precipitados queráticos"/>
          <p:cNvSpPr txBox="1"/>
          <p:nvPr/>
        </p:nvSpPr>
        <p:spPr>
          <a:xfrm>
            <a:off x="2467855" y="38397181"/>
            <a:ext cx="9301033" cy="1094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7000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Precipitados queráticos</a:t>
            </a:r>
          </a:p>
        </p:txBody>
      </p:sp>
      <p:sp>
        <p:nvSpPr>
          <p:cNvPr id="123" name="Catarata subcapsular…"/>
          <p:cNvSpPr txBox="1"/>
          <p:nvPr/>
        </p:nvSpPr>
        <p:spPr>
          <a:xfrm>
            <a:off x="19689055" y="38193981"/>
            <a:ext cx="8803141" cy="2098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7000">
                <a:latin typeface="Georgia"/>
                <a:ea typeface="Georgia"/>
                <a:cs typeface="Georgia"/>
                <a:sym typeface="Georgia"/>
              </a:defRPr>
            </a:pPr>
            <a:r>
              <a:t>Catarata subcapsular </a:t>
            </a:r>
          </a:p>
          <a:p>
            <a:pPr algn="ctr">
              <a:defRPr sz="7000">
                <a:latin typeface="Georgia"/>
                <a:ea typeface="Georgia"/>
                <a:cs typeface="Georgia"/>
                <a:sym typeface="Georgia"/>
              </a:defRPr>
            </a:pPr>
            <a:r>
              <a:t>posterior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o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32054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85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32054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85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o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32054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85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32054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85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