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c59cfb95f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c59cfb95f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c59cfb95f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c59cfb95f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c59cfb95f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c59cfb95f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6304" l="10411" r="12582" t="25297"/>
          <a:stretch/>
        </p:blipFill>
        <p:spPr>
          <a:xfrm>
            <a:off x="7162600" y="70838"/>
            <a:ext cx="1930075" cy="64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26304" l="10411" r="12582" t="25297"/>
          <a:stretch/>
        </p:blipFill>
        <p:spPr>
          <a:xfrm>
            <a:off x="7162600" y="70838"/>
            <a:ext cx="1930075" cy="64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26304" l="10411" r="12582" t="25297"/>
          <a:stretch/>
        </p:blipFill>
        <p:spPr>
          <a:xfrm>
            <a:off x="7162600" y="70838"/>
            <a:ext cx="1930075" cy="64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-12325"/>
            <a:ext cx="9144000" cy="5143500"/>
          </a:xfrm>
          <a:prstGeom prst="flowChartInternalStorag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6"/>
          <p:cNvSpPr txBox="1"/>
          <p:nvPr/>
        </p:nvSpPr>
        <p:spPr>
          <a:xfrm>
            <a:off x="1148850" y="65925"/>
            <a:ext cx="79173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TREINAMENTO E APRENDIZAGEM COM INTELIGÊNCIA ARTIFICIAL: NOVA PROPOSTA DE CHATBOT PARA ÁREA MÉDICA</a:t>
            </a:r>
            <a:endParaRPr b="1" sz="12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Paula Regina Tavares Vieira, RN, MSN, CEO</a:t>
            </a:r>
            <a:endParaRPr sz="1000"/>
          </a:p>
        </p:txBody>
      </p:sp>
      <p:sp>
        <p:nvSpPr>
          <p:cNvPr id="71" name="Google Shape;71;p16"/>
          <p:cNvSpPr txBox="1"/>
          <p:nvPr/>
        </p:nvSpPr>
        <p:spPr>
          <a:xfrm>
            <a:off x="1231950" y="1258675"/>
            <a:ext cx="77511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C</a:t>
            </a:r>
            <a:r>
              <a:rPr lang="en" sz="1100"/>
              <a:t>hatbot, ou chatterbot, é um programa de computador que assume o lugar de um interlocutor, dialogando com pessoas comuns através de textos pré-programados.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/>
              <a:t>Os principais benefícios são: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/>
              <a:t>- Melhor relacionamento com clientes/pacientes;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/>
              <a:t>- Redução de custos com complicações e eventos adversos;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/>
              <a:t>- Agregação de valor ao paciente pela percepção de cuidado constante e experiência;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- Melhor adesão a tratamentos e acompanhamentos.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Será realizado levantamento dos principais chatbots em saúde do mercado e suas principais funcionalidades, estudo do potencial de mercado para propor um chatbot único para cada cliente.</a:t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Espera-se que o Chatbot validado em equipamentos oftalmológicos dissemine a cultura do treinamento e manutenção médica através da tecnologia. Além disso, a criação de um modelo de negócio sustentável capaz de ser reproduzido e mantido para outras especialidades. </a:t>
            </a:r>
            <a:endParaRPr sz="1100"/>
          </a:p>
        </p:txBody>
      </p:sp>
      <p:pic>
        <p:nvPicPr>
          <p:cNvPr id="72" name="Google Shape;72;p16"/>
          <p:cNvPicPr preferRelativeResize="0"/>
          <p:nvPr/>
        </p:nvPicPr>
        <p:blipFill rotWithShape="1">
          <a:blip r:embed="rId3">
            <a:alphaModFix/>
          </a:blip>
          <a:srcRect b="13853" l="14438" r="17585" t="11907"/>
          <a:stretch/>
        </p:blipFill>
        <p:spPr>
          <a:xfrm>
            <a:off x="41075" y="2089200"/>
            <a:ext cx="1057425" cy="94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