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584" y="-18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056222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Fuso de </a:t>
            </a:r>
            <a:r>
              <a:rPr lang="pt-BR" sz="1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Krukenberg</a:t>
            </a:r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Marcos Pereira 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Vianello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Frederico de Miranda Cordeiro, Carolina, Serpa Braga,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Silva, Anna Flávia Ribeiro Pereira, Caroline Alves Cotrim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Fuso de </a:t>
            </a:r>
            <a:r>
              <a:rPr lang="pt-BR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Krukenberg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em paciente com glaucoma pigmentar.</a:t>
            </a: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Palavras-chave</a:t>
            </a:r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fuso</a:t>
            </a:r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Krunkenberg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glaucoma pigmentar, endotélio</a:t>
            </a:r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729EDA6-9954-4209-9258-5E5A47F0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1579"/>
            <a:ext cx="32399288" cy="371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69</Words>
  <Application>Microsoft Office PowerPoint</Application>
  <PresentationFormat>Personalizar</PresentationFormat>
  <Paragraphs>18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45</cp:revision>
  <dcterms:created xsi:type="dcterms:W3CDTF">2018-11-04T19:01:47Z</dcterms:created>
  <dcterms:modified xsi:type="dcterms:W3CDTF">2019-01-11T20:18:20Z</dcterms:modified>
</cp:coreProperties>
</file>