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9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4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3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3675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14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23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18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2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8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3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5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3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8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7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66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155121-C727-8744-B265-A747C700C6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D’Olhos Hospital </a:t>
            </a:r>
            <a:r>
              <a:rPr lang="en-US" dirty="0" err="1"/>
              <a:t>Dia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Dra. Juliana Freitas</a:t>
            </a:r>
            <a:br>
              <a:rPr lang="en-US" sz="4000" dirty="0"/>
            </a:br>
            <a:r>
              <a:rPr lang="en-US" sz="4000" dirty="0" err="1"/>
              <a:t>Oftalmologista</a:t>
            </a:r>
            <a:r>
              <a:rPr lang="en-US" sz="4000" dirty="0"/>
              <a:t> especialista em Cornea </a:t>
            </a:r>
            <a:r>
              <a:rPr lang="en-US" sz="4000" dirty="0" err="1"/>
              <a:t>pelo</a:t>
            </a:r>
            <a:r>
              <a:rPr lang="en-US" sz="4000" dirty="0"/>
              <a:t> Wills Eye Hospital e Unifesp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6949DD-DD70-7642-96C0-59E5D84492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Carcinoma </a:t>
            </a:r>
            <a:r>
              <a:rPr lang="en-US" sz="2800" dirty="0" err="1"/>
              <a:t>espinocelular</a:t>
            </a:r>
            <a:r>
              <a:rPr lang="en-US" sz="2800" dirty="0"/>
              <a:t> de limbo </a:t>
            </a:r>
            <a:r>
              <a:rPr lang="en-US" sz="2800" dirty="0" err="1"/>
              <a:t>esquerdo</a:t>
            </a:r>
            <a:endParaRPr lang="en-US" sz="2800" dirty="0"/>
          </a:p>
          <a:p>
            <a:r>
              <a:rPr lang="en-US" sz="2800" dirty="0" err="1"/>
              <a:t>Lesão</a:t>
            </a:r>
            <a:r>
              <a:rPr lang="en-US" sz="2800" dirty="0"/>
              <a:t> </a:t>
            </a:r>
            <a:r>
              <a:rPr lang="en-US" sz="2800" dirty="0" err="1"/>
              <a:t>esbranquiçada</a:t>
            </a:r>
            <a:r>
              <a:rPr lang="en-US" sz="2800" dirty="0"/>
              <a:t> de </a:t>
            </a:r>
            <a:r>
              <a:rPr lang="en-US" sz="2800" dirty="0" err="1"/>
              <a:t>aspecto</a:t>
            </a:r>
            <a:r>
              <a:rPr lang="en-US" sz="2800" dirty="0"/>
              <a:t> </a:t>
            </a:r>
            <a:r>
              <a:rPr lang="en-US" sz="2800" dirty="0" err="1"/>
              <a:t>papilomatoso</a:t>
            </a:r>
            <a:r>
              <a:rPr lang="en-US" sz="2800" dirty="0"/>
              <a:t> no limbo nasal, </a:t>
            </a:r>
            <a:r>
              <a:rPr lang="en-US" sz="2800" dirty="0" err="1"/>
              <a:t>corando</a:t>
            </a:r>
            <a:r>
              <a:rPr lang="en-US" sz="2800" dirty="0"/>
              <a:t> com </a:t>
            </a:r>
            <a:r>
              <a:rPr lang="en-US" sz="2800" dirty="0" err="1"/>
              <a:t>azul</a:t>
            </a:r>
            <a:r>
              <a:rPr lang="en-US" sz="2800" dirty="0"/>
              <a:t> de </a:t>
            </a:r>
            <a:r>
              <a:rPr lang="en-US" sz="2800" dirty="0" err="1"/>
              <a:t>toluidina</a:t>
            </a:r>
            <a:r>
              <a:rPr lang="en-US" sz="2800" dirty="0"/>
              <a:t>.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F189984E-7BD1-8F44-95CF-898DA5CC2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218" y="5257800"/>
            <a:ext cx="1619782" cy="16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9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title="Carcinoma espinocelular">
            <a:extLst>
              <a:ext uri="{FF2B5EF4-FFF2-40B4-BE49-F238E27FC236}">
                <a16:creationId xmlns:a16="http://schemas.microsoft.com/office/drawing/2014/main" id="{F6701B94-6B55-8B42-B22E-C92E82D1F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57" y="44136"/>
            <a:ext cx="6894285" cy="68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66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Circuito</vt:lpstr>
      <vt:lpstr>D’Olhos Hospital Dia  Dra. Juliana Freitas Oftalmologista especialista em Cornea pelo Wills Eye Hospital e Unifesp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D’Olhos Hospital Dia Dra. Juliana Freitas Oftalmologista especialista em Cornea pelo Wills Eye Hospital e Unifesp</dc:title>
  <dc:creator>Juliana Freitas</dc:creator>
  <cp:lastModifiedBy>Juliana Freitas</cp:lastModifiedBy>
  <cp:revision>3</cp:revision>
  <dcterms:created xsi:type="dcterms:W3CDTF">2019-01-11T21:26:23Z</dcterms:created>
  <dcterms:modified xsi:type="dcterms:W3CDTF">2019-01-11T22:33:51Z</dcterms:modified>
</cp:coreProperties>
</file>