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" d="100"/>
          <a:sy n="11" d="100"/>
        </p:scale>
        <p:origin x="-1920" y="-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9/1/2019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9/1/2019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2883867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pt-BR" sz="132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pt-BR" sz="13200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Autoria: </a:t>
            </a:r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Senice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Alvarenga Rodrigues Silva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Co-autores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: Glauber Coutinho </a:t>
            </a:r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Eliazar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, Júlia Carvalho Barbosa, Mariana Carvalho Barbosa, Frederico de Miranda Cordeiro, Carolina Serpa Braga, Paulo Henrique de Miranda Cordeiro</a:t>
            </a: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Instituto de Olhos Ciências Médicas (IOCM) – Belo Horizonte/MG</a:t>
            </a:r>
          </a:p>
          <a:p>
            <a:pPr algn="just"/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A delicadeza dos processos ciliares, </a:t>
            </a:r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zônulas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e cristalino </a:t>
            </a:r>
            <a:r>
              <a:rPr lang="pt-BR" sz="9600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após </a:t>
            </a:r>
            <a:r>
              <a:rPr 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iridodiálise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traumática.</a:t>
            </a:r>
          </a:p>
          <a:p>
            <a:endParaRPr lang="pt-BR" sz="13200" dirty="0"/>
          </a:p>
          <a:p>
            <a:endParaRPr lang="pt-BR" sz="13200" dirty="0"/>
          </a:p>
        </p:txBody>
      </p:sp>
    </p:spTree>
    <p:extLst>
      <p:ext uri="{BB962C8B-B14F-4D97-AF65-F5344CB8AC3E}">
        <p14:creationId xmlns=""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="" xmlns:a16="http://schemas.microsoft.com/office/drawing/2014/main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F0DE81BB-E1A4-4893-9CA8-51DC281E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6" y="-66189"/>
            <a:ext cx="31175111" cy="43331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68</Words>
  <Application>Microsoft Office PowerPoint</Application>
  <PresentationFormat>Personalizar</PresentationFormat>
  <Paragraphs>13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Cliente</cp:lastModifiedBy>
  <cp:revision>38</cp:revision>
  <dcterms:created xsi:type="dcterms:W3CDTF">2018-11-04T19:01:47Z</dcterms:created>
  <dcterms:modified xsi:type="dcterms:W3CDTF">2019-01-09T23:50:49Z</dcterms:modified>
</cp:coreProperties>
</file>