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398" y="-20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817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089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46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84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602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3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90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912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81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260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69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C9E25-8B0F-4C8E-9D17-F3027E45B29B}" type="datetimeFigureOut">
              <a:rPr lang="pt-BR" smtClean="0"/>
              <a:t>28/12/2018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272F4-8256-4C54-8A19-A91D6F1215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9008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434057" y="556967"/>
            <a:ext cx="27944386" cy="5196741"/>
          </a:xfrm>
        </p:spPr>
        <p:txBody>
          <a:bodyPr>
            <a:normAutofit/>
          </a:bodyPr>
          <a:lstStyle/>
          <a:p>
            <a:r>
              <a:rPr lang="pt-BR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Perfil epidemiológico de pacientes atendidos no pronto-socorro de oftalmologia de um hospital terciário em Mogi das Cruzes.</a:t>
            </a:r>
            <a: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BR" sz="6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Silva, M.B.C;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Gripp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P.D;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Margotto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F.S; De Camargo, J.;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Beutinger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D.; </a:t>
            </a:r>
            <a:r>
              <a:rPr lang="pt-BR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Suenaga</a:t>
            </a:r>
            <a:r>
              <a:rPr lang="pt-B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, R.</a:t>
            </a:r>
            <a:endParaRPr lang="pt-B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1"/>
          </p:nvPr>
        </p:nvSpPr>
        <p:spPr>
          <a:xfrm>
            <a:off x="1711601" y="7772232"/>
            <a:ext cx="13769697" cy="34584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  <a:p>
            <a:pPr marL="0" indent="0" algn="just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As urgências oftalmológicas representam risco iminente à saúde ocular dos pacientes e devem ser diagnosticadas e tratadas o mais precocemente possível. O prognóstico visual depende de vários fatores, entre eles estão a assistência médica recebida no primeiro momento, a adesão do paciente ao tratamento e a acessibilidade ao serviço de </a:t>
            </a:r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saúde.</a:t>
            </a:r>
          </a:p>
          <a:p>
            <a:pPr marL="0" indent="0" algn="just">
              <a:buNone/>
            </a:pPr>
            <a:endParaRPr lang="pt-BR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</a:p>
          <a:p>
            <a:pPr marL="0" indent="0" algn="just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Estudo prospectivo, observacional, transversal e descritivo baseado na revisão de pacientes atendidos entre o período de 12 de abril a 30 de julho de 2018 no pronto socorro de oftalmologia do Hospital das Clinicas Luzia de Pinho Melo em Mogi das Cruzes- SP. Um formulário com as variáveis para estudo foi anexado a ficha de atendimento para preenchimento pelo médico assistente ao final da consulta. A estatística foi calculada com o software SPSS v23</a:t>
            </a:r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8800" dirty="0"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</a:p>
          <a:p>
            <a:pPr marL="0" indent="0" algn="just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Nos grandes centros urbanos, o paciente pode encontrar mais opções de atendimento imediato em casos de urgências oftalmológicas. Porém, infelizmente, no Brasil, há uma escassez de serviços médicos de modo geral, especialmente os relacionados a esse serviço, tornando mais difícil o atendimento de tempo hábil de se evitar a irreversibilidade do quadro. </a:t>
            </a:r>
          </a:p>
          <a:p>
            <a:pPr marL="0" indent="0" algn="just">
              <a:buNone/>
            </a:pP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5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Espaço Reservado para Conteúdo 7"/>
          <p:cNvSpPr>
            <a:spLocks noGrp="1"/>
          </p:cNvSpPr>
          <p:nvPr>
            <p:ph sz="half" idx="2"/>
          </p:nvPr>
        </p:nvSpPr>
        <p:spPr>
          <a:xfrm>
            <a:off x="16865600" y="7772232"/>
            <a:ext cx="13568053" cy="345840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8800" dirty="0" smtClean="0">
                <a:latin typeface="Arial" panose="020B0604020202020204" pitchFamily="34" charset="0"/>
                <a:cs typeface="Arial" panose="020B0604020202020204" pitchFamily="34" charset="0"/>
              </a:rPr>
              <a:t>Resultados</a:t>
            </a: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O grupo foi composto por 331 pacientes. 211 ( 63,7%) homens e 120 (36,3%) </a:t>
            </a:r>
            <a:r>
              <a:rPr lang="pt-BR" sz="5400" dirty="0" err="1">
                <a:latin typeface="Arial" panose="020B0604020202020204" pitchFamily="34" charset="0"/>
                <a:cs typeface="Arial" panose="020B0604020202020204" pitchFamily="34" charset="0"/>
              </a:rPr>
              <a:t>mulheres.A</a:t>
            </a:r>
            <a:r>
              <a:rPr lang="pt-BR" sz="5400" dirty="0">
                <a:latin typeface="Arial" panose="020B0604020202020204" pitchFamily="34" charset="0"/>
                <a:cs typeface="Arial" panose="020B0604020202020204" pitchFamily="34" charset="0"/>
              </a:rPr>
              <a:t> idade média foi de 42,44. Quanto ao grau de escolaridade, 12 (3,6%) em analfabetos, 295(89,1%) apresentavam ensino fundamental incompleto a médio completo, enquanto 24(7,3%) tinham ensino superior. Os diagnósticos mais frequentes foram corpo estranho – 102(30,8%) e conjuntivite – 47 (14,2%). Estavam envolvidos em acidentes de trabalho 84 (25,34%), dos quais 48 (57,14%) não utilizavam óculos de proteção</a:t>
            </a:r>
            <a:r>
              <a:rPr lang="pt-BR" sz="5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pt-BR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8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8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Resultado de imagem para simas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369" y="556967"/>
            <a:ext cx="3212189" cy="5175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5600" y="20068674"/>
            <a:ext cx="13568053" cy="2127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846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310</Words>
  <Application>Microsoft Office PowerPoint</Application>
  <PresentationFormat>Personalizar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Perfil epidemiológico de pacientes atendidos no pronto-socorro de oftalmologia de um hospital terciário em Mogi das Cruzes.  Silva, M.B.C; Gripp, P.D; Margotto, F.S; De Camargo, J.; Beutinger, D.; Suenaga, R.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epidemiológico de pacientes atendidos no pronto-socorro de oftalmologia de um Hospital terciário em Mogi das Cruzes.</dc:title>
  <dc:creator>Marina Brasil</dc:creator>
  <cp:lastModifiedBy>Marina Brasil</cp:lastModifiedBy>
  <cp:revision>4</cp:revision>
  <dcterms:created xsi:type="dcterms:W3CDTF">2018-12-28T21:07:29Z</dcterms:created>
  <dcterms:modified xsi:type="dcterms:W3CDTF">2018-12-28T21:47:14Z</dcterms:modified>
</cp:coreProperties>
</file>